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035437"/>
            <a:ext cx="681037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1823" y="5085184"/>
            <a:ext cx="360997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0735" y="5877272"/>
            <a:ext cx="57721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600325"/>
            <a:ext cx="107442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573016"/>
            <a:ext cx="389572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97041" y="2326990"/>
            <a:ext cx="17587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624012"/>
            <a:ext cx="119062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437112"/>
            <a:ext cx="17587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75581"/>
            <a:ext cx="118586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30027"/>
            <a:ext cx="112109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38994"/>
            <a:ext cx="111156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162" y="3982168"/>
            <a:ext cx="4117678" cy="1391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162" y="5805264"/>
            <a:ext cx="59898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1310977"/>
            <a:ext cx="95535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04864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153988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172560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040662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758293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2238375"/>
            <a:ext cx="744855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104964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834169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40768"/>
            <a:ext cx="1183957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689016"/>
            <a:ext cx="38290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47887"/>
            <a:ext cx="112776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04963"/>
            <a:ext cx="7506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90687"/>
            <a:ext cx="117633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19" y="3428999"/>
            <a:ext cx="1185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165" y="4366548"/>
            <a:ext cx="1185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9259" y="4366548"/>
            <a:ext cx="17587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2412" y="3284984"/>
            <a:ext cx="40671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586037"/>
            <a:ext cx="1112520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5" y="342911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38250"/>
            <a:ext cx="118300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04937"/>
            <a:ext cx="112871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76872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87100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013074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742279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49902" y="4742279"/>
            <a:ext cx="30740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1795462"/>
            <a:ext cx="95726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414465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516"/>
          <a:stretch/>
        </p:blipFill>
        <p:spPr>
          <a:xfrm>
            <a:off x="1338262" y="1160859"/>
            <a:ext cx="9515475" cy="55805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060848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5324" y="2749768"/>
            <a:ext cx="9537220" cy="2407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5324" y="5290184"/>
            <a:ext cx="57928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5324" y="6111986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109632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07926"/>
            <a:ext cx="108204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676400"/>
            <a:ext cx="106965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66937"/>
            <a:ext cx="117538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068960"/>
            <a:ext cx="17587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3078" y="3081813"/>
            <a:ext cx="21774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91622"/>
            <a:ext cx="10196066" cy="55217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52936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645024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455252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358077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6168305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543769"/>
            <a:ext cx="95345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7056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115368"/>
            <a:ext cx="9505056" cy="254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949280"/>
            <a:ext cx="7056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700808"/>
            <a:ext cx="49053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636912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3516588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373114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5299089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07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84784"/>
            <a:ext cx="118110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1560"/>
            <a:ext cx="116205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6786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219325"/>
            <a:ext cx="116776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19262"/>
            <a:ext cx="112966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08920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07573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29376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513681"/>
            <a:ext cx="92202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3773" y="4221088"/>
            <a:ext cx="62984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3773" y="4915569"/>
            <a:ext cx="62984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586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9" y="3280005"/>
            <a:ext cx="4536504" cy="34506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498379"/>
            <a:ext cx="5346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2025-08-13T10:54:11Z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