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6757" y="4149080"/>
            <a:ext cx="38290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212"/>
          <a:stretch/>
        </p:blipFill>
        <p:spPr>
          <a:xfrm>
            <a:off x="1055440" y="3573016"/>
            <a:ext cx="9705975" cy="1070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2" y="2628900"/>
            <a:ext cx="52863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765" y="2738437"/>
            <a:ext cx="17716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2384" y="2788253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76450"/>
            <a:ext cx="117729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54006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49919"/>
            <a:ext cx="41764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10617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53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1943100"/>
            <a:ext cx="40862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887" y="3398505"/>
            <a:ext cx="408622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2887" y="4278181"/>
            <a:ext cx="408622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49075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61048"/>
            <a:ext cx="37338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6925"/>
            <a:ext cx="11296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27391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88818"/>
            <a:ext cx="23907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284984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7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6375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581128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7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803120"/>
            <a:ext cx="25202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4952" y="5850119"/>
            <a:ext cx="287554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7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33056"/>
            <a:ext cx="20882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16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262187"/>
            <a:ext cx="98679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43050"/>
            <a:ext cx="10896600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1671637"/>
            <a:ext cx="4171950" cy="351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573016"/>
            <a:ext cx="6336704" cy="1613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64579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229200"/>
            <a:ext cx="6840760" cy="1336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043112"/>
            <a:ext cx="66579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27390"/>
            <a:ext cx="374441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39" y="3937618"/>
            <a:ext cx="656934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8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3" y="1484784"/>
            <a:ext cx="11715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805264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2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19237"/>
            <a:ext cx="109823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4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76387"/>
            <a:ext cx="108013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2163"/>
            <a:ext cx="374441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50816"/>
            <a:ext cx="4392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53641"/>
            <a:ext cx="4392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049064"/>
            <a:ext cx="4392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31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25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49719"/>
            <a:ext cx="9721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8843"/>
            <a:ext cx="9721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82691"/>
            <a:ext cx="10725150" cy="2197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40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00212"/>
            <a:ext cx="108680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10762604" cy="1656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014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4065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9029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9181" y="2132856"/>
            <a:ext cx="936202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27109"/>
            <a:ext cx="76328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34106"/>
            <a:ext cx="9361040" cy="1027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923801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3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1196752"/>
            <a:ext cx="9649072" cy="30328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13998"/>
            <a:ext cx="10513167" cy="24924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2741" y="2102158"/>
            <a:ext cx="667145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741" y="2993408"/>
            <a:ext cx="8975707" cy="1011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2741" y="4081428"/>
            <a:ext cx="10631891" cy="262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5962"/>
            <a:ext cx="11753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59" y="3127390"/>
            <a:ext cx="443676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842" y="4122813"/>
            <a:ext cx="671331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89232" cy="28579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177589"/>
            <a:ext cx="4392488" cy="25637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501008"/>
            <a:ext cx="17281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5025"/>
            <a:ext cx="117062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67151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478435"/>
            <a:ext cx="57531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057" y="2348880"/>
            <a:ext cx="4339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057" y="3170683"/>
            <a:ext cx="4339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057" y="4015635"/>
            <a:ext cx="4339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057" y="5022632"/>
            <a:ext cx="4339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057" y="5971756"/>
            <a:ext cx="4339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619250"/>
            <a:ext cx="8896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09959"/>
            <a:ext cx="671331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4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86925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58" y="2564904"/>
            <a:ext cx="7648575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2251728"/>
            <a:ext cx="3656681" cy="312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2025-08-13T12:29:17Z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