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457" y="3788066"/>
            <a:ext cx="55721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0762" y="5089109"/>
            <a:ext cx="80676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10113962" cy="4829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298381"/>
            <a:ext cx="2710036" cy="4429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3492" y="2132856"/>
            <a:ext cx="89649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492" y="3000957"/>
            <a:ext cx="34923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1725" y="3000957"/>
            <a:ext cx="34923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6722" y="3776461"/>
            <a:ext cx="613743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6722" y="4586689"/>
            <a:ext cx="613743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6722" y="5408492"/>
            <a:ext cx="613743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26722" y="6195570"/>
            <a:ext cx="613743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6387"/>
            <a:ext cx="11687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800100"/>
            <a:ext cx="67246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409" y="6063354"/>
            <a:ext cx="627697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700808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2661506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564332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432433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5346833"/>
            <a:ext cx="590465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5971866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62162"/>
            <a:ext cx="117729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683221"/>
            <a:ext cx="7267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42220"/>
            <a:ext cx="58326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10322"/>
            <a:ext cx="58326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494170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396996"/>
            <a:ext cx="66247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1487"/>
            <a:ext cx="116300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97611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09120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76" y="5446670"/>
            <a:ext cx="79928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15963"/>
            <a:ext cx="117348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90730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30446"/>
            <a:ext cx="90730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33272"/>
            <a:ext cx="90730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78224"/>
            <a:ext cx="90730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43100"/>
            <a:ext cx="11639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005064"/>
            <a:ext cx="1512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04131"/>
            <a:ext cx="103251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877272"/>
            <a:ext cx="11811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348880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240130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142955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092079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5948605"/>
            <a:ext cx="79208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66912"/>
            <a:ext cx="118205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3621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59396"/>
            <a:ext cx="103917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74168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60326"/>
            <a:ext cx="74168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51577"/>
            <a:ext cx="74168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423850"/>
            <a:ext cx="74168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0263"/>
            <a:ext cx="11868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2025-08-13T10:05:45Z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