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015293"/>
            <a:ext cx="497205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5661248"/>
            <a:ext cx="59055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23987"/>
            <a:ext cx="111823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825" y="2492896"/>
            <a:ext cx="1118235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620302"/>
            <a:ext cx="29523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05644"/>
            <a:ext cx="116871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1703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57400"/>
            <a:ext cx="117919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19237"/>
            <a:ext cx="109918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62880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1966912"/>
            <a:ext cx="768667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38300"/>
            <a:ext cx="116967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437112"/>
            <a:ext cx="129614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440" y="1303981"/>
            <a:ext cx="11272192" cy="54373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5191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409825"/>
            <a:ext cx="89535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2614612"/>
            <a:ext cx="53816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28886"/>
            <a:ext cx="117062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249" y="1374270"/>
            <a:ext cx="11004351" cy="53670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02336" y="5013176"/>
            <a:ext cx="125370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8032" y="5973875"/>
            <a:ext cx="20578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33525"/>
            <a:ext cx="117157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09712"/>
            <a:ext cx="116395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533650"/>
            <a:ext cx="108299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3016"/>
            <a:ext cx="15121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8658" y="3573016"/>
            <a:ext cx="201155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95512"/>
            <a:ext cx="116776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143620"/>
            <a:ext cx="3888432" cy="1293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68338"/>
            <a:ext cx="118300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725144"/>
            <a:ext cx="223224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604962"/>
            <a:ext cx="96488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437112"/>
            <a:ext cx="64807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4611"/>
            <a:ext cx="109442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5950" y="3933972"/>
            <a:ext cx="9708521" cy="1583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5721832"/>
            <a:ext cx="36724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28775"/>
            <a:ext cx="117062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09687"/>
            <a:ext cx="108966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790700"/>
            <a:ext cx="98107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0625" y="2708920"/>
            <a:ext cx="9810750" cy="136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0625" y="4077072"/>
            <a:ext cx="9810750" cy="136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976437"/>
            <a:ext cx="87058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2657475"/>
            <a:ext cx="8963025" cy="154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506316"/>
            <a:ext cx="43924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80703"/>
            <a:ext cx="108394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38300"/>
            <a:ext cx="109823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411084"/>
            <a:ext cx="448305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6770" y="4298404"/>
            <a:ext cx="261899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07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19262"/>
            <a:ext cx="109061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772816"/>
            <a:ext cx="43924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5002" y="2721940"/>
            <a:ext cx="275276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0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2266950"/>
            <a:ext cx="93726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996952"/>
            <a:ext cx="489654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3933056"/>
            <a:ext cx="489654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13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95425"/>
            <a:ext cx="112680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67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509712"/>
            <a:ext cx="119634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02221"/>
            <a:ext cx="109347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528887"/>
            <a:ext cx="112204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3691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033" y="1357701"/>
            <a:ext cx="11296575" cy="5383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348880"/>
            <a:ext cx="19442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4410" y="3367452"/>
            <a:ext cx="19442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5884" y="5335148"/>
            <a:ext cx="3826100" cy="1046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076450"/>
            <a:ext cx="88773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195438"/>
            <a:ext cx="44644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2252662"/>
            <a:ext cx="96964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38364"/>
            <a:ext cx="61926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2025-08-13T10:11:01Z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