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35437"/>
            <a:ext cx="68103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3736" y="5255293"/>
            <a:ext cx="34861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40768"/>
            <a:ext cx="11868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44090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700808"/>
            <a:ext cx="99917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461" y="2492896"/>
            <a:ext cx="40290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246909"/>
            <a:ext cx="3781425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50" y="3246909"/>
            <a:ext cx="473392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299" y="4149080"/>
            <a:ext cx="4735661" cy="571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15084" y="2613416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633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501008"/>
            <a:ext cx="48006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90800"/>
            <a:ext cx="111918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590800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5887"/>
            <a:ext cx="118110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0021763" cy="33660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873229"/>
            <a:ext cx="3981450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797152"/>
            <a:ext cx="5112568" cy="16581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26395" y="2225157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4784"/>
            <a:ext cx="117919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17032"/>
            <a:ext cx="31432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00275"/>
            <a:ext cx="109918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04964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062" y="3212976"/>
            <a:ext cx="280987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1414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42" y="1340768"/>
            <a:ext cx="119253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06896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1468" y="4077072"/>
            <a:ext cx="23902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4569" y="4077072"/>
            <a:ext cx="14467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277" y="5986894"/>
            <a:ext cx="14467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4893" y="5986894"/>
            <a:ext cx="14467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8645" y="5986894"/>
            <a:ext cx="14467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85176" cy="5227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5832648" cy="3571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1885950"/>
            <a:ext cx="67151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8336" y="2758223"/>
            <a:ext cx="6906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8336" y="3464278"/>
            <a:ext cx="6906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8336" y="4436552"/>
            <a:ext cx="6906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297144" cy="527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319212"/>
            <a:ext cx="758190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538787"/>
            <a:ext cx="54673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319212"/>
            <a:ext cx="27108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9006" y="2222038"/>
            <a:ext cx="5763944" cy="3151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571395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1724025"/>
            <a:ext cx="89820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8600" y="2564904"/>
            <a:ext cx="36753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600" y="3467730"/>
            <a:ext cx="5259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8600" y="4428428"/>
            <a:ext cx="5259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8491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9725"/>
            <a:ext cx="11039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585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464" y="3978622"/>
            <a:ext cx="5820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464" y="4846724"/>
            <a:ext cx="5820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464" y="5795848"/>
            <a:ext cx="5820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1452562"/>
            <a:ext cx="6696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5302" y="2348880"/>
            <a:ext cx="74031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5302" y="3008637"/>
            <a:ext cx="74031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5302" y="3818865"/>
            <a:ext cx="74031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5302" y="4652243"/>
            <a:ext cx="74031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730846"/>
            <a:ext cx="9029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636912"/>
            <a:ext cx="612068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968000"/>
            <a:ext cx="612068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0346" y="5299088"/>
            <a:ext cx="12236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76512"/>
            <a:ext cx="117538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470" y="2576956"/>
            <a:ext cx="13416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9737"/>
            <a:ext cx="112490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376487"/>
            <a:ext cx="112585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4962"/>
            <a:ext cx="11811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284984"/>
            <a:ext cx="3048000" cy="2981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212976"/>
            <a:ext cx="50768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279" y="4006624"/>
            <a:ext cx="51244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457" y="4775646"/>
            <a:ext cx="503872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424" y="5525618"/>
            <a:ext cx="3600450" cy="590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88488" y="2332299"/>
            <a:ext cx="667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947633"/>
            <a:ext cx="3528392" cy="28657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204864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5088" y="3153988"/>
            <a:ext cx="1591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37481"/>
            <a:ext cx="119348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61332"/>
            <a:ext cx="5616624" cy="153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113281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1304925"/>
            <a:ext cx="56959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926037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84784"/>
            <a:ext cx="119062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2025-08-13T11:00:37Z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