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348880"/>
            <a:ext cx="61436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717032"/>
            <a:ext cx="61531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861" y="5157192"/>
            <a:ext cx="524827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36318"/>
            <a:ext cx="104584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52562"/>
            <a:ext cx="10410825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389" y="1556792"/>
            <a:ext cx="3657600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6645" y="2285082"/>
            <a:ext cx="50153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6645" y="3083736"/>
            <a:ext cx="50153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645" y="3998135"/>
            <a:ext cx="6167467" cy="1407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495425"/>
            <a:ext cx="66484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068960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5055" y="3017651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3429" y="3943625"/>
            <a:ext cx="6556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3429" y="4777002"/>
            <a:ext cx="6556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94978"/>
            <a:ext cx="111156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90675"/>
            <a:ext cx="105632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941168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387" y="2323752"/>
            <a:ext cx="5569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011" y="1715629"/>
            <a:ext cx="40481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387" y="3215002"/>
            <a:ext cx="5569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387" y="4059954"/>
            <a:ext cx="5569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5631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51163"/>
            <a:ext cx="5569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7665" y="3751163"/>
            <a:ext cx="30927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348" y="4642413"/>
            <a:ext cx="59896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348" y="5475790"/>
            <a:ext cx="108142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828800"/>
            <a:ext cx="85820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02221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04987"/>
            <a:ext cx="110109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822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381" y="3255677"/>
            <a:ext cx="45155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381" y="4227951"/>
            <a:ext cx="45155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381" y="5038178"/>
            <a:ext cx="45155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23987"/>
            <a:ext cx="103155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211" y="2132856"/>
            <a:ext cx="10315575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212" y="396165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12" y="4656137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286000"/>
            <a:ext cx="66198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1297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93060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85925"/>
            <a:ext cx="110204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76196"/>
            <a:ext cx="9865096" cy="5581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68954"/>
            <a:ext cx="5400600" cy="3128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1385887"/>
            <a:ext cx="58959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1810" y="227687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1810" y="307552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1810" y="4001500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1810" y="4939050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176462"/>
            <a:ext cx="57245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104963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938340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