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3" r:id="rId24"/>
    <p:sldId id="342" r:id="rId25"/>
    <p:sldId id="344" r:id="rId26"/>
    <p:sldId id="345" r:id="rId27"/>
    <p:sldId id="346" r:id="rId28"/>
    <p:sldId id="347" r:id="rId29"/>
    <p:sldId id="348" r:id="rId30"/>
    <p:sldId id="356" r:id="rId31"/>
    <p:sldId id="357" r:id="rId32"/>
    <p:sldId id="358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796" y="3958667"/>
            <a:ext cx="62960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617" y="5373216"/>
            <a:ext cx="63150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809"/>
            <a:ext cx="11305256" cy="55315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543"/>
            <a:ext cx="117729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83543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38412"/>
            <a:ext cx="118014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45863"/>
            <a:ext cx="72008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19312"/>
            <a:ext cx="115728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448" y="4365104"/>
            <a:ext cx="466845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448" y="5244780"/>
            <a:ext cx="466845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9237"/>
            <a:ext cx="11801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124075"/>
            <a:ext cx="100107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2695575"/>
            <a:ext cx="53149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81120" cy="4729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16948"/>
            <a:ext cx="9505056" cy="624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4649" y="443711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5292" y="5293639"/>
            <a:ext cx="17523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4113" y="6045993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57412"/>
            <a:ext cx="115538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27390"/>
            <a:ext cx="201622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6387"/>
            <a:ext cx="11649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43711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212"/>
            <a:ext cx="115538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66837"/>
            <a:ext cx="10820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408" y="3127390"/>
            <a:ext cx="10814791" cy="1669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887945"/>
            <a:ext cx="36724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85975"/>
            <a:ext cx="110013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048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62112"/>
            <a:ext cx="11191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5616624" cy="1622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916832"/>
            <a:ext cx="6000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09120"/>
            <a:ext cx="61926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296198"/>
            <a:ext cx="61926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952130"/>
            <a:ext cx="27051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5085184"/>
            <a:ext cx="10785351" cy="1575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1484784"/>
            <a:ext cx="3368526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22" y="1700808"/>
            <a:ext cx="118872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64904"/>
            <a:ext cx="29523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4525" y="3606626"/>
            <a:ext cx="231171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3421" y="4555750"/>
            <a:ext cx="231171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260481" cy="5395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00957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25990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413069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202047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5964077"/>
            <a:ext cx="75608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1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43955"/>
            <a:ext cx="11372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58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24050"/>
            <a:ext cx="113919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8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066925"/>
            <a:ext cx="60960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490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5437"/>
            <a:ext cx="11801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622705"/>
            <a:ext cx="309634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212" y="2609759"/>
            <a:ext cx="17964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464" y="2609759"/>
            <a:ext cx="410890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5550" y="3545863"/>
            <a:ext cx="497466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3519" y="4448689"/>
            <a:ext cx="8460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8103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102042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007643"/>
            <a:ext cx="11377264" cy="1789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605087"/>
            <a:ext cx="76581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47252"/>
            <a:ext cx="778949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2025-08-13T11:40:13Z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