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4" r:id="rId11"/>
    <p:sldId id="353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42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1876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687" y="3860538"/>
            <a:ext cx="5000625" cy="552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1911" y="5085184"/>
            <a:ext cx="44481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09775"/>
            <a:ext cx="111823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09775"/>
            <a:ext cx="792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356992"/>
            <a:ext cx="33909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8205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66912"/>
            <a:ext cx="110490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27390"/>
            <a:ext cx="792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1"/>
            <a:ext cx="11521280" cy="48278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076950"/>
            <a:ext cx="5328592" cy="7546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6096637"/>
            <a:ext cx="792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2087"/>
            <a:ext cx="116967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501008"/>
            <a:ext cx="136815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1074" y="4481967"/>
            <a:ext cx="1831029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66912"/>
            <a:ext cx="116300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296400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125066"/>
            <a:ext cx="5616624" cy="36163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348880"/>
            <a:ext cx="92964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172" y="3397255"/>
            <a:ext cx="482272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3215282"/>
            <a:ext cx="5760640" cy="3526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2614612"/>
            <a:ext cx="53625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14028"/>
            <a:ext cx="116395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75370"/>
            <a:ext cx="112204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92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73671"/>
            <a:ext cx="116014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365104"/>
            <a:ext cx="223224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481262"/>
            <a:ext cx="59055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23987"/>
            <a:ext cx="116586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98"/>
          <a:stretch/>
        </p:blipFill>
        <p:spPr>
          <a:xfrm>
            <a:off x="911424" y="1234185"/>
            <a:ext cx="10009112" cy="55071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132856"/>
            <a:ext cx="10801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38287"/>
            <a:ext cx="116681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97144" cy="54157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877272"/>
            <a:ext cx="136815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9477" y="5877272"/>
            <a:ext cx="136815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2758" y="5877272"/>
            <a:ext cx="136815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62175"/>
            <a:ext cx="107727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717032"/>
            <a:ext cx="10801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82" y="3717032"/>
            <a:ext cx="10801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9409" y="3717032"/>
            <a:ext cx="10801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28837"/>
            <a:ext cx="107727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6330"/>
            <a:ext cx="10134153" cy="5363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852936"/>
            <a:ext cx="4896544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647950"/>
            <a:ext cx="109156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65076"/>
            <a:ext cx="117824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9413"/>
            <a:ext cx="10585176" cy="52579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132856"/>
            <a:ext cx="21602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3745" y="3081981"/>
            <a:ext cx="21602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8876"/>
            <a:ext cx="109442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27423"/>
            <a:ext cx="102012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204864"/>
            <a:ext cx="9620250" cy="4029075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835947"/>
              </p:ext>
            </p:extLst>
          </p:nvPr>
        </p:nvGraphicFramePr>
        <p:xfrm>
          <a:off x="1295979" y="2195852"/>
          <a:ext cx="6384197" cy="388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Image" r:id="rId5" imgW="2205000" imgH="1342440" progId="Photoshop.Image.10">
                  <p:embed/>
                </p:oleObj>
              </mc:Choice>
              <mc:Fallback>
                <p:oleObj name="Image" r:id="rId5" imgW="2205000" imgH="1342440" progId="Photoshop.Image.1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95979" y="2195852"/>
                        <a:ext cx="6384197" cy="38884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949732"/>
              </p:ext>
            </p:extLst>
          </p:nvPr>
        </p:nvGraphicFramePr>
        <p:xfrm>
          <a:off x="7680176" y="2807509"/>
          <a:ext cx="3524085" cy="3378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Image" r:id="rId7" imgW="2035800" imgH="1950480" progId="Photoshop.Image.10">
                  <p:embed/>
                </p:oleObj>
              </mc:Choice>
              <mc:Fallback>
                <p:oleObj name="Image" r:id="rId7" imgW="2035800" imgH="1950480" progId="Photoshop.Image.1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80176" y="2807509"/>
                        <a:ext cx="3524085" cy="3378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5423"/>
          <a:stretch/>
        </p:blipFill>
        <p:spPr>
          <a:xfrm>
            <a:off x="479376" y="2708920"/>
            <a:ext cx="10991850" cy="19442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702909"/>
            <a:ext cx="15121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3181" y="3698332"/>
            <a:ext cx="107454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58102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2542753"/>
            <a:ext cx="63531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4149080"/>
            <a:ext cx="64807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396042"/>
            <a:ext cx="30243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467601"/>
              </p:ext>
            </p:extLst>
          </p:nvPr>
        </p:nvGraphicFramePr>
        <p:xfrm>
          <a:off x="4140295" y="2542753"/>
          <a:ext cx="6384197" cy="388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5" imgW="2205000" imgH="1342440" progId="Photoshop.Image.10">
                  <p:embed/>
                </p:oleObj>
              </mc:Choice>
              <mc:Fallback>
                <p:oleObj name="Image" r:id="rId5" imgW="2205000" imgH="1342440" progId="Photoshop.Image.10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40295" y="2542753"/>
                        <a:ext cx="6384197" cy="38884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2081212"/>
            <a:ext cx="64198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154"/>
            <a:ext cx="11038259" cy="55282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149080"/>
            <a:ext cx="792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303669"/>
            <a:ext cx="31337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28887"/>
            <a:ext cx="111918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28887"/>
            <a:ext cx="792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66850"/>
            <a:ext cx="117919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792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3140968"/>
            <a:ext cx="35623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73" y="1340768"/>
            <a:ext cx="117633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Adobe Photoshop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2025-08-13T13:04:19Z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