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2062162"/>
            <a:ext cx="11210925" cy="2733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12776"/>
            <a:ext cx="11715750" cy="2886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4437112"/>
            <a:ext cx="3990975" cy="2038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2855813"/>
            <a:ext cx="504056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0643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9001"/>
          <a:stretch/>
        </p:blipFill>
        <p:spPr>
          <a:xfrm>
            <a:off x="263352" y="1268760"/>
            <a:ext cx="11582400" cy="345638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4552" y="4365104"/>
            <a:ext cx="2057400" cy="2162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4923670"/>
            <a:ext cx="3876675" cy="5048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9416" y="5473030"/>
            <a:ext cx="4057650" cy="4762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848528" y="4329831"/>
            <a:ext cx="504056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9840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68125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2412107"/>
            <a:ext cx="936104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88285" y="3164461"/>
            <a:ext cx="3443192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7890" y="3924275"/>
            <a:ext cx="4244014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44072" y="4725144"/>
            <a:ext cx="504056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79200" y="5442775"/>
            <a:ext cx="3297119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5157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738312"/>
            <a:ext cx="11610975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492896"/>
            <a:ext cx="504056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59375" y="4229098"/>
            <a:ext cx="504056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907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700808"/>
            <a:ext cx="11658600" cy="2105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4077072"/>
            <a:ext cx="3257550" cy="1895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43772" y="3199796"/>
            <a:ext cx="504056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0601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45650"/>
            <a:ext cx="10994826" cy="412756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976" y="4725144"/>
            <a:ext cx="2808312" cy="202265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93004" y="4005064"/>
            <a:ext cx="504056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04052" y="4722695"/>
            <a:ext cx="1673986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727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609725"/>
            <a:ext cx="1087755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933056"/>
            <a:ext cx="4608512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44072" y="3933056"/>
            <a:ext cx="4608512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11842" y="4754859"/>
            <a:ext cx="4608512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812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6795"/>
            <a:ext cx="11572875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844155"/>
            <a:ext cx="9361040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625880"/>
            <a:ext cx="9361040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297212"/>
            <a:ext cx="9361040" cy="8599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5443106"/>
            <a:ext cx="9361040" cy="8662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7247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757487"/>
            <a:ext cx="11706225" cy="134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124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465287"/>
            <a:ext cx="1099185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8484" y="2204864"/>
            <a:ext cx="2021132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67203" y="2204864"/>
            <a:ext cx="2021132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0610" y="2924945"/>
            <a:ext cx="6183462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0610" y="4994363"/>
            <a:ext cx="4743302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0610" y="5677269"/>
            <a:ext cx="4743302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6904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352675"/>
            <a:ext cx="11610975" cy="2152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419350"/>
            <a:ext cx="11649075" cy="201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98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76861"/>
            <a:ext cx="10009112" cy="559408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2412107"/>
            <a:ext cx="3600400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3141313"/>
            <a:ext cx="3600400" cy="22885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5583571"/>
            <a:ext cx="3960440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1464" y="6104432"/>
            <a:ext cx="3960440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8485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591925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3564235"/>
            <a:ext cx="1872208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46051" y="5184691"/>
            <a:ext cx="1289909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46051" y="6018069"/>
            <a:ext cx="1289909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9247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787" y="1995487"/>
            <a:ext cx="10258425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708920"/>
            <a:ext cx="7505477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426550"/>
            <a:ext cx="7505477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221088"/>
            <a:ext cx="7505477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3926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71587"/>
            <a:ext cx="11601450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181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385887"/>
            <a:ext cx="11020425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7" y="2276872"/>
            <a:ext cx="5631284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0060" y="3396164"/>
            <a:ext cx="2697628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4076" y="4252690"/>
            <a:ext cx="2697628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4076" y="4947171"/>
            <a:ext cx="2697628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92082" y="4947171"/>
            <a:ext cx="2697628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721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8462" y="2352675"/>
            <a:ext cx="6315075" cy="2152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38462" y="3172581"/>
            <a:ext cx="7117978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38462" y="3890211"/>
            <a:ext cx="7117978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7820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1700" y="1157287"/>
            <a:ext cx="7848600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1772816"/>
            <a:ext cx="4392488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23592" y="2502021"/>
            <a:ext cx="2592288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46872" y="2502021"/>
            <a:ext cx="2805311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30994" y="3427995"/>
            <a:ext cx="3188942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90882" y="3427995"/>
            <a:ext cx="4421541" cy="721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332707" y="4509120"/>
            <a:ext cx="7579715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332707" y="5238326"/>
            <a:ext cx="7579715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2505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843087"/>
            <a:ext cx="10896600" cy="317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124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638300"/>
            <a:ext cx="1108710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2348880"/>
            <a:ext cx="504056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44697" y="3101235"/>
            <a:ext cx="504056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0039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70831"/>
            <a:ext cx="11687175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570831"/>
            <a:ext cx="504056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0536" y="3636243"/>
            <a:ext cx="504056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5365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2005012"/>
            <a:ext cx="10439400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772147"/>
            <a:ext cx="8496944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492227"/>
            <a:ext cx="10260260" cy="1360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5052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2714625"/>
            <a:ext cx="10877550" cy="142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3429000"/>
            <a:ext cx="1008112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6897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506438"/>
            <a:ext cx="1177290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5301208"/>
            <a:ext cx="2736304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483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700808"/>
            <a:ext cx="10953750" cy="1419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0791" y="3182466"/>
            <a:ext cx="10029825" cy="2190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04112" y="3204195"/>
            <a:ext cx="3456384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18512" y="3944975"/>
            <a:ext cx="3190056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2276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975" y="2000250"/>
            <a:ext cx="10306050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3501008"/>
            <a:ext cx="3024336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2748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8159"/>
            <a:ext cx="10498385" cy="5249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808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9887" y="1330796"/>
            <a:ext cx="637222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2132856"/>
            <a:ext cx="6210448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71664" y="2781038"/>
            <a:ext cx="6210448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71664" y="3521818"/>
            <a:ext cx="6210448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71664" y="4193149"/>
            <a:ext cx="6210448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71664" y="4841332"/>
            <a:ext cx="6210448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071664" y="5535813"/>
            <a:ext cx="6210448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616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8562" y="1733550"/>
            <a:ext cx="4714875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4653136"/>
            <a:ext cx="5112568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501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628800"/>
            <a:ext cx="5905500" cy="3105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68" y="2348880"/>
            <a:ext cx="2952750" cy="1924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21456" y="2420888"/>
            <a:ext cx="2939461" cy="19442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6642" y="2420888"/>
            <a:ext cx="2593134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6642" y="3207966"/>
            <a:ext cx="4897390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6642" y="3844574"/>
            <a:ext cx="3025182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9916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328862"/>
            <a:ext cx="11630025" cy="2200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319177"/>
            <a:ext cx="504056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8479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390775"/>
            <a:ext cx="11534775" cy="2076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172581"/>
            <a:ext cx="504056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4887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604962"/>
            <a:ext cx="11487150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570831"/>
            <a:ext cx="504056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55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56792"/>
            <a:ext cx="11610975" cy="2000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3789040"/>
            <a:ext cx="2733675" cy="2428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92544" y="2300498"/>
            <a:ext cx="504056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2768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810247"/>
            <a:ext cx="11591925" cy="126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810247"/>
            <a:ext cx="504056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446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916832"/>
            <a:ext cx="11582400" cy="49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957" y="2609081"/>
            <a:ext cx="11115675" cy="1323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51784" y="3938736"/>
            <a:ext cx="2562225" cy="2514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920536" y="2631000"/>
            <a:ext cx="504056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9612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2025-08-13T08:36:54Z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