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40" r:id="rId21"/>
    <p:sldId id="341" r:id="rId22"/>
    <p:sldId id="342" r:id="rId23"/>
    <p:sldId id="343" r:id="rId24"/>
    <p:sldId id="339" r:id="rId25"/>
    <p:sldId id="344" r:id="rId26"/>
    <p:sldId id="345" r:id="rId27"/>
    <p:sldId id="346" r:id="rId28"/>
    <p:sldId id="347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83593"/>
            <a:ext cx="8534400" cy="1857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645024"/>
            <a:ext cx="7581900" cy="771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4700" y="4725144"/>
            <a:ext cx="6743700" cy="590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1664" y="5733256"/>
            <a:ext cx="67341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9075" y="1604962"/>
            <a:ext cx="41338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519362"/>
            <a:ext cx="1122045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573016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95437"/>
            <a:ext cx="117157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204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554900"/>
            <a:ext cx="47525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318829"/>
            <a:ext cx="47525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487872"/>
            <a:ext cx="957706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19262"/>
            <a:ext cx="117443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728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84984"/>
            <a:ext cx="484822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484784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104853"/>
            <a:ext cx="4152900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3221867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6776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2460" y="3789040"/>
            <a:ext cx="47434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57412"/>
            <a:ext cx="109061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2976"/>
            <a:ext cx="100811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05618"/>
            <a:ext cx="9937104" cy="543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437112"/>
            <a:ext cx="208823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6014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9156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2112" y="2537751"/>
            <a:ext cx="39557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2112" y="3546192"/>
            <a:ext cx="39557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112" y="4509120"/>
            <a:ext cx="107244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2112" y="5421292"/>
            <a:ext cx="39557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6792"/>
            <a:ext cx="96297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9557767" cy="1621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2474" y="4425868"/>
            <a:ext cx="850794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2474" y="5340268"/>
            <a:ext cx="613167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9253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4733"/>
            <a:ext cx="10310936" cy="548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728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82321"/>
            <a:ext cx="6696744" cy="2744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62075"/>
            <a:ext cx="110013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33056"/>
            <a:ext cx="64807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835881"/>
            <a:ext cx="64807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19300"/>
            <a:ext cx="113157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9225"/>
            <a:ext cx="112871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9443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33587"/>
            <a:ext cx="110394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5824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356992"/>
            <a:ext cx="2880320" cy="33788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437741"/>
            <a:ext cx="498157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5349909"/>
            <a:ext cx="4536504" cy="590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3368790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014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60973"/>
            <a:ext cx="275272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006" y="4129261"/>
            <a:ext cx="269557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4921349"/>
            <a:ext cx="263842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5723" y="5713437"/>
            <a:ext cx="2733675" cy="514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20073" y="3127276"/>
            <a:ext cx="3228975" cy="31337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32504" y="2355846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6335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293096"/>
            <a:ext cx="611505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0109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157" y="4653136"/>
            <a:ext cx="8543925" cy="70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708316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871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93096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2025-08-13T13:44:26Z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