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7150" y="3995353"/>
            <a:ext cx="490537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2274" y="5229200"/>
            <a:ext cx="626745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348880"/>
            <a:ext cx="72675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01764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293015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2147887"/>
            <a:ext cx="75819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0264" y="3143621"/>
            <a:ext cx="8148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0264" y="4058021"/>
            <a:ext cx="8148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943100"/>
            <a:ext cx="119157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9670"/>
            <a:ext cx="115062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62880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23987"/>
            <a:ext cx="117538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00187"/>
            <a:ext cx="118681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573016"/>
            <a:ext cx="28803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28825"/>
            <a:ext cx="117252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77072"/>
            <a:ext cx="47525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28328"/>
            <a:ext cx="118300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042"/>
            <a:ext cx="11166276" cy="53253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14908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2593"/>
            <a:ext cx="117062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490787"/>
            <a:ext cx="563880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00250"/>
            <a:ext cx="115919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6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90787"/>
            <a:ext cx="115728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506316"/>
            <a:ext cx="11521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2052637"/>
            <a:ext cx="86487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43621"/>
            <a:ext cx="77768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173768"/>
            <a:ext cx="77768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71675"/>
            <a:ext cx="118110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43622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92746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544" y="1286375"/>
            <a:ext cx="10846048" cy="5382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2976"/>
            <a:ext cx="9793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150526"/>
            <a:ext cx="9793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180673"/>
            <a:ext cx="9793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048775"/>
            <a:ext cx="9793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9670"/>
            <a:ext cx="115443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452687"/>
            <a:ext cx="90297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3196"/>
            <a:ext cx="109251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2868"/>
            <a:ext cx="10585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63566"/>
            <a:ext cx="10585176" cy="1629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043112"/>
            <a:ext cx="96202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5874" y="3215629"/>
            <a:ext cx="4522093" cy="1509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1104" y="3215629"/>
            <a:ext cx="4522093" cy="1509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66987"/>
            <a:ext cx="107727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2045"/>
            <a:ext cx="116967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509120"/>
            <a:ext cx="1224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6430" y="4497545"/>
            <a:ext cx="389623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276" y="5522540"/>
            <a:ext cx="1224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4053"/>
            <a:ext cx="118014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437112"/>
            <a:ext cx="2016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5302" y="5467259"/>
            <a:ext cx="228121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985962"/>
            <a:ext cx="100298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054505"/>
            <a:ext cx="22322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1534" y="3130951"/>
            <a:ext cx="22322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486" y="4149523"/>
            <a:ext cx="184114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957387"/>
            <a:ext cx="97726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068960"/>
            <a:ext cx="20882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041233"/>
            <a:ext cx="20882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6391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765" y="4162425"/>
            <a:ext cx="108108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680" y="4298404"/>
            <a:ext cx="105339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680" y="5224378"/>
            <a:ext cx="10821960" cy="1633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76425"/>
            <a:ext cx="116490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132856"/>
            <a:ext cx="17281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3834" y="2132856"/>
            <a:ext cx="17281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5277" y="3174578"/>
            <a:ext cx="17281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2016" y="3174578"/>
            <a:ext cx="19126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074" y="4146851"/>
            <a:ext cx="163647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124075"/>
            <a:ext cx="91630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14475"/>
            <a:ext cx="116109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86061"/>
            <a:ext cx="11734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8606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62087"/>
            <a:ext cx="110966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492896"/>
            <a:ext cx="25922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488319"/>
            <a:ext cx="36004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4553190"/>
            <a:ext cx="41044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643062"/>
            <a:ext cx="86106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645024"/>
            <a:ext cx="65527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628873"/>
            <a:ext cx="65527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2025-08-13T13:27:38Z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