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3" r:id="rId30"/>
    <p:sldId id="352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14550"/>
            <a:ext cx="113252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93096"/>
            <a:ext cx="28098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59993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581128"/>
            <a:ext cx="229552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08920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52600"/>
            <a:ext cx="116109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62672"/>
            <a:ext cx="720080" cy="1058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437112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70176"/>
            <a:ext cx="31242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060848"/>
            <a:ext cx="453650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364" y="3861048"/>
            <a:ext cx="30670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938103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354785"/>
            <a:ext cx="41338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645024"/>
            <a:ext cx="151216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014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94" y="2060848"/>
            <a:ext cx="1101090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3284984"/>
            <a:ext cx="265747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2784061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9" y="3573016"/>
            <a:ext cx="36576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924944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2" y="3717032"/>
            <a:ext cx="4067175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924944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5855"/>
            <a:ext cx="11477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47525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15840"/>
            <a:ext cx="47525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47875"/>
            <a:ext cx="109823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36" y="2708920"/>
            <a:ext cx="599521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36" y="3600171"/>
            <a:ext cx="599521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836" y="4221088"/>
            <a:ext cx="599521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66912"/>
            <a:ext cx="115157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01064"/>
            <a:ext cx="424847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95545"/>
            <a:ext cx="482453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4556" y="3400400"/>
            <a:ext cx="50640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556" y="4141180"/>
            <a:ext cx="50640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3975"/>
            <a:ext cx="116967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70969"/>
            <a:ext cx="85689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53875"/>
            <a:ext cx="85689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36781"/>
            <a:ext cx="85689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08113"/>
            <a:ext cx="85689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8300"/>
            <a:ext cx="116681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75928"/>
            <a:ext cx="11201400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152" y="1380703"/>
            <a:ext cx="399097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072009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754915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449396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143877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884656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5660160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2800350"/>
            <a:ext cx="5210175" cy="125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73016"/>
            <a:ext cx="194421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1014" y="3573016"/>
            <a:ext cx="2413217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43150"/>
            <a:ext cx="117252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43012"/>
            <a:ext cx="11172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43012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09737"/>
            <a:ext cx="89725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897" y="1695716"/>
            <a:ext cx="5181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00250"/>
            <a:ext cx="109251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114492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44181"/>
            <a:ext cx="734481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10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28186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827" y="4077847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967" y="2780928"/>
            <a:ext cx="5229225" cy="3362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496550" cy="1304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338" y="2794172"/>
            <a:ext cx="5181600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032248"/>
            <a:ext cx="1080120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62162"/>
            <a:ext cx="116776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0187"/>
            <a:ext cx="111252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2132856"/>
            <a:ext cx="18722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8372" y="2132856"/>
            <a:ext cx="389967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125" y="2827337"/>
            <a:ext cx="189824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9396" y="2827337"/>
            <a:ext cx="281054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102" y="3533392"/>
            <a:ext cx="681505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102" y="4227873"/>
            <a:ext cx="249457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60808" y="4227873"/>
            <a:ext cx="473539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8550" y="4968653"/>
            <a:ext cx="473539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9077"/>
            <a:ext cx="10591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364770"/>
            <a:ext cx="32403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772" y="2082400"/>
            <a:ext cx="32403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772" y="2719008"/>
            <a:ext cx="1092684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772" y="3378765"/>
            <a:ext cx="30059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1696" y="3378765"/>
            <a:ext cx="750084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197" y="4015373"/>
            <a:ext cx="750084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3772" y="4663555"/>
            <a:ext cx="271793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25477" y="4663555"/>
            <a:ext cx="4977567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748" y="5346461"/>
            <a:ext cx="91356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748" y="6017792"/>
            <a:ext cx="23669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12960" y="6017792"/>
            <a:ext cx="404713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7787"/>
            <a:ext cx="117824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678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828092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163757"/>
            <a:ext cx="828092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11939"/>
            <a:ext cx="828092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65473"/>
            <a:ext cx="111918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593" y="3140968"/>
            <a:ext cx="11471063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593" y="3861048"/>
            <a:ext cx="1147106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93" y="5157193"/>
            <a:ext cx="114710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412"/>
            <a:ext cx="116967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501008"/>
            <a:ext cx="234120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0657" y="4311236"/>
            <a:ext cx="1195304" cy="917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14537"/>
            <a:ext cx="108680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2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88876"/>
            <a:ext cx="110585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852936"/>
            <a:ext cx="162112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346401"/>
            <a:ext cx="24955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8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0620"/>
            <a:ext cx="11630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5152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041996"/>
            <a:ext cx="261937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152" y="2103908"/>
            <a:ext cx="249555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439" y="2564904"/>
            <a:ext cx="503046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439" y="3201511"/>
            <a:ext cx="3878337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1689" y="3201511"/>
            <a:ext cx="36368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790" y="3814970"/>
            <a:ext cx="36368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790" y="4555749"/>
            <a:ext cx="419757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7273" y="4555749"/>
            <a:ext cx="363688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2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200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77072"/>
            <a:ext cx="482453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759979"/>
            <a:ext cx="482453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454460"/>
            <a:ext cx="4824536" cy="1018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14587"/>
            <a:ext cx="116586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47085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66875"/>
            <a:ext cx="11525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1933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9250"/>
            <a:ext cx="115538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19250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805112"/>
            <a:ext cx="11553825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5112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44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73016"/>
            <a:ext cx="325755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07609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2025-08-13T09:06:14Z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