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1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5" y="3851337"/>
            <a:ext cx="558165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25" y="5200997"/>
            <a:ext cx="79057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323975"/>
            <a:ext cx="98583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50405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052376"/>
            <a:ext cx="50405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1326" y="3943627"/>
            <a:ext cx="916716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1326" y="4777004"/>
            <a:ext cx="916716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95462"/>
            <a:ext cx="110490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05000"/>
            <a:ext cx="102108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858244"/>
            <a:ext cx="1584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920" y="3714770"/>
            <a:ext cx="6369199" cy="1370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5877272" cy="5518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564904"/>
            <a:ext cx="537321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757097"/>
            <a:ext cx="537321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995588"/>
            <a:ext cx="537321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6202249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95500"/>
            <a:ext cx="110299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57312"/>
            <a:ext cx="11096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96952"/>
            <a:ext cx="94330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1328" y="4797152"/>
            <a:ext cx="30045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00225"/>
            <a:ext cx="110585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346" y="2708920"/>
            <a:ext cx="898003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346" y="3449700"/>
            <a:ext cx="11052916" cy="1419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66912"/>
            <a:ext cx="117443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42814"/>
            <a:ext cx="11296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10801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888" y="3290292"/>
            <a:ext cx="72962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887" y="4252248"/>
            <a:ext cx="11360437" cy="1553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307" y="1384150"/>
            <a:ext cx="10985301" cy="528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202779"/>
            <a:ext cx="8820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437112"/>
            <a:ext cx="85689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432535"/>
            <a:ext cx="85689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738312"/>
            <a:ext cx="105346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08920"/>
            <a:ext cx="36724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568" y="3578324"/>
            <a:ext cx="692355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568" y="4502996"/>
            <a:ext cx="692355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506438"/>
            <a:ext cx="102393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8204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93627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65104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7" y="5299278"/>
            <a:ext cx="1008823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5962"/>
            <a:ext cx="116776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39763"/>
            <a:ext cx="112299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5345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941168"/>
            <a:ext cx="316230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348880"/>
            <a:ext cx="91450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7" y="3212976"/>
            <a:ext cx="939050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7" y="4082380"/>
            <a:ext cx="939050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7" y="4876023"/>
            <a:ext cx="9390509" cy="1674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8784976" cy="48037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010808"/>
            <a:ext cx="6120680" cy="802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132856"/>
            <a:ext cx="38884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850486"/>
            <a:ext cx="38884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794348"/>
            <a:ext cx="38884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586436"/>
            <a:ext cx="90010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5477687"/>
            <a:ext cx="90010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6195318"/>
            <a:ext cx="90010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71637"/>
            <a:ext cx="111347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636912"/>
            <a:ext cx="216024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5998" y="3528162"/>
            <a:ext cx="216024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874" y="4523585"/>
            <a:ext cx="1092172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2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8876"/>
            <a:ext cx="11610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3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4950"/>
            <a:ext cx="110775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5811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94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90750"/>
            <a:ext cx="112014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300" y="4077072"/>
            <a:ext cx="108572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40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543050"/>
            <a:ext cx="96488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77021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49295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14028"/>
            <a:ext cx="110775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970" y="3212976"/>
            <a:ext cx="10550589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970" y="5013176"/>
            <a:ext cx="1112665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5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78793"/>
            <a:ext cx="8382000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354188"/>
            <a:ext cx="36004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314887"/>
            <a:ext cx="36004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194563"/>
            <a:ext cx="41764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2916" y="5120538"/>
            <a:ext cx="530922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82916" y="6000214"/>
            <a:ext cx="847757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91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33537"/>
            <a:ext cx="102965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742" y="2642220"/>
            <a:ext cx="1042884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742" y="3579769"/>
            <a:ext cx="1042884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742" y="4528894"/>
            <a:ext cx="1042884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576387"/>
            <a:ext cx="73152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642220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506316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442420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604962"/>
            <a:ext cx="8639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537177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497876"/>
            <a:ext cx="86409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900237"/>
            <a:ext cx="75723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858243"/>
            <a:ext cx="23762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0745" y="3680046"/>
            <a:ext cx="7771442" cy="1405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2228850"/>
            <a:ext cx="110109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2025-08-13T10:15:43Z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