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53" r:id="rId10"/>
    <p:sldId id="354" r:id="rId11"/>
    <p:sldId id="355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9" r:id="rId29"/>
    <p:sldId id="350" r:id="rId30"/>
    <p:sldId id="356" r:id="rId31"/>
    <p:sldId id="357" r:id="rId32"/>
    <p:sldId id="358" r:id="rId33"/>
    <p:sldId id="359" r:id="rId34"/>
    <p:sldId id="351" r:id="rId35"/>
    <p:sldId id="352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986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448" y="3918755"/>
            <a:ext cx="5038725" cy="676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5661248"/>
            <a:ext cx="582930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4611"/>
            <a:ext cx="117538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0993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71687"/>
            <a:ext cx="109728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4407743"/>
            <a:ext cx="4448175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1412776"/>
            <a:ext cx="11687175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331927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433637"/>
            <a:ext cx="118110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2700337"/>
            <a:ext cx="528637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64493"/>
            <a:ext cx="117824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205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124656"/>
            <a:ext cx="374332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21297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429000"/>
            <a:ext cx="715327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7538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524125"/>
            <a:ext cx="112966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35699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9156" y="4421863"/>
            <a:ext cx="31909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7065" y="5463584"/>
            <a:ext cx="13913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0200"/>
            <a:ext cx="11753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16220"/>
            <a:ext cx="9937104" cy="55971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868" y="2060848"/>
            <a:ext cx="63542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868" y="2882650"/>
            <a:ext cx="6354244" cy="1358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868" y="4491531"/>
            <a:ext cx="24658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5828" y="4491531"/>
            <a:ext cx="3310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9868" y="5267035"/>
            <a:ext cx="39779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6835" y="5267035"/>
            <a:ext cx="39779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2465" y="6165304"/>
            <a:ext cx="25892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5746" y="6165304"/>
            <a:ext cx="50345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7348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628800"/>
            <a:ext cx="81343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645024"/>
            <a:ext cx="54006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229199"/>
            <a:ext cx="8208912" cy="1381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1061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80928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30052"/>
            <a:ext cx="5472608" cy="1355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44522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26444"/>
            <a:ext cx="94583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340768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2413" y="2174145"/>
            <a:ext cx="9501391" cy="2638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2414" y="5085184"/>
            <a:ext cx="60197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2414" y="6005365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62137"/>
            <a:ext cx="118014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52587"/>
            <a:ext cx="106489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47850"/>
            <a:ext cx="106680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09712"/>
            <a:ext cx="118300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7258" y="4414293"/>
            <a:ext cx="13887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619375"/>
            <a:ext cx="117252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56490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57400"/>
            <a:ext cx="112490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9330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27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01663"/>
            <a:ext cx="111347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2292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27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597"/>
          <a:stretch/>
        </p:blipFill>
        <p:spPr>
          <a:xfrm>
            <a:off x="191344" y="1412776"/>
            <a:ext cx="11868150" cy="17281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284984"/>
            <a:ext cx="38576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52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547937"/>
            <a:ext cx="112966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5010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54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356992"/>
            <a:ext cx="42957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695450"/>
            <a:ext cx="120396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63691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288" y="3586036"/>
            <a:ext cx="28703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976437"/>
            <a:ext cx="88677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320946"/>
            <a:ext cx="10729192" cy="5492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586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717032"/>
            <a:ext cx="303847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581871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14537"/>
            <a:ext cx="117633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83598"/>
            <a:ext cx="10441160" cy="51417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45251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01777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39327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907428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636912"/>
            <a:ext cx="539115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78489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2025-08-13T11:24:17Z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