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77" r:id="rId23"/>
    <p:sldId id="344" r:id="rId24"/>
    <p:sldId id="345" r:id="rId25"/>
    <p:sldId id="346" r:id="rId26"/>
    <p:sldId id="347" r:id="rId27"/>
    <p:sldId id="348" r:id="rId28"/>
    <p:sldId id="34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988840"/>
            <a:ext cx="674370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861048"/>
            <a:ext cx="546735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918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852936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128" y="5229200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8408" y="5229200"/>
            <a:ext cx="6175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64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90662"/>
            <a:ext cx="109632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492896"/>
            <a:ext cx="43204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4581128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4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66056"/>
            <a:ext cx="109918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365104"/>
            <a:ext cx="122413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15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000250"/>
            <a:ext cx="108775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4005064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90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983" y="1242353"/>
            <a:ext cx="9360545" cy="54990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365104"/>
            <a:ext cx="76328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5325803"/>
            <a:ext cx="76328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6055008"/>
            <a:ext cx="76328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60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738312"/>
            <a:ext cx="102012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645024"/>
            <a:ext cx="8712968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2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96752"/>
            <a:ext cx="679132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017218"/>
            <a:ext cx="7134225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91086" y="3278126"/>
            <a:ext cx="73892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91086" y="5199523"/>
            <a:ext cx="73892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91086" y="6032900"/>
            <a:ext cx="73892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645795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077072"/>
            <a:ext cx="5572125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5808" y="2276872"/>
            <a:ext cx="77004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5808" y="3283869"/>
            <a:ext cx="77004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5808" y="5135818"/>
            <a:ext cx="77004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5808" y="6038643"/>
            <a:ext cx="77004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24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43075"/>
            <a:ext cx="110013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12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914525"/>
            <a:ext cx="1004887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005064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90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156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44992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054943"/>
            <a:ext cx="9867900" cy="568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3290" y="2564904"/>
            <a:ext cx="10241341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3290" y="4077072"/>
            <a:ext cx="10241341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43290" y="5442885"/>
            <a:ext cx="10241341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3597"/>
          <a:stretch/>
        </p:blipFill>
        <p:spPr>
          <a:xfrm>
            <a:off x="614362" y="2420888"/>
            <a:ext cx="10963275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48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4137"/>
          <a:stretch/>
        </p:blipFill>
        <p:spPr>
          <a:xfrm>
            <a:off x="695400" y="1340768"/>
            <a:ext cx="10963275" cy="17080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212976"/>
            <a:ext cx="6905625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3" y="2400747"/>
            <a:ext cx="71216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3" y="3210975"/>
            <a:ext cx="71216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3" y="4125375"/>
            <a:ext cx="71216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3" y="5086073"/>
            <a:ext cx="71216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691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028825"/>
            <a:ext cx="1095375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24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26976"/>
            <a:ext cx="101822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420888"/>
            <a:ext cx="8784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323713"/>
            <a:ext cx="8784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307561"/>
            <a:ext cx="8784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5129363"/>
            <a:ext cx="8784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6090062"/>
            <a:ext cx="8784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9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9156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18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957387"/>
            <a:ext cx="1019175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72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371600"/>
            <a:ext cx="101727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501008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13019" y="4577454"/>
            <a:ext cx="7351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82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39594"/>
            <a:ext cx="10225136" cy="54737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356992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190370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104770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984446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50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412" y="2447925"/>
            <a:ext cx="7115175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36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504950"/>
            <a:ext cx="109632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4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66862"/>
            <a:ext cx="109918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63691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88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019300"/>
            <a:ext cx="109156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01930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38319"/>
            <a:ext cx="10147300" cy="53310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20486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76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13656"/>
            <a:ext cx="110490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893637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4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071687"/>
            <a:ext cx="108966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104963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61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2025-08-13T07:47:07Z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