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348880"/>
            <a:ext cx="117824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099" y="4149080"/>
            <a:ext cx="52578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662112"/>
            <a:ext cx="6819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73016"/>
            <a:ext cx="62182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533715"/>
            <a:ext cx="62182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268760"/>
            <a:ext cx="67056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933056"/>
            <a:ext cx="66103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9116" y="2276872"/>
            <a:ext cx="71052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9116" y="3017651"/>
            <a:ext cx="71052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9116" y="4892749"/>
            <a:ext cx="71052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9116" y="5714552"/>
            <a:ext cx="71052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84296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548" y="4077072"/>
            <a:ext cx="64770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283557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140083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980458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883283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5345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70666"/>
            <a:ext cx="97726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302607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240157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941168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890292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1250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58715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88862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2128837"/>
            <a:ext cx="97917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7102" y="3104963"/>
            <a:ext cx="104955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7102" y="4100386"/>
            <a:ext cx="104955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08966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733550"/>
            <a:ext cx="87534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46317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10246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94094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