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05025"/>
            <a:ext cx="112871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33575"/>
            <a:ext cx="116300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95487"/>
            <a:ext cx="115252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7177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4729"/>
            <a:ext cx="11658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34888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0280" y="3170683"/>
            <a:ext cx="21363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9383" y="5520343"/>
            <a:ext cx="16626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47950"/>
            <a:ext cx="1163955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274468"/>
            <a:ext cx="5112568" cy="245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14525"/>
            <a:ext cx="111252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777" y="414162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604962"/>
            <a:ext cx="64389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0506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72269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376487"/>
            <a:ext cx="58293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04963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93305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1519237"/>
            <a:ext cx="67246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17032"/>
            <a:ext cx="65527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700880"/>
            <a:ext cx="65527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995487"/>
            <a:ext cx="6829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8866" y="2780927"/>
            <a:ext cx="7099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8866" y="3486982"/>
            <a:ext cx="7099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8866" y="4297210"/>
            <a:ext cx="7099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371600"/>
            <a:ext cx="65436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854814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699766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1971675"/>
            <a:ext cx="53625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4712" y="2808306"/>
            <a:ext cx="5705624" cy="54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712" y="3479638"/>
            <a:ext cx="5705624" cy="54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4712" y="4336164"/>
            <a:ext cx="5705624" cy="54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24050"/>
            <a:ext cx="116109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33550"/>
            <a:ext cx="111061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25370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4239"/>
          <a:stretch/>
        </p:blipFill>
        <p:spPr>
          <a:xfrm>
            <a:off x="767408" y="2852936"/>
            <a:ext cx="10369152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03151"/>
            <a:ext cx="98964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553439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4792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69722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41054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458684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616474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66912"/>
            <a:ext cx="116109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62162"/>
            <a:ext cx="10858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7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10132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39337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4962"/>
            <a:ext cx="11772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57400"/>
            <a:ext cx="103727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52993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47474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72507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9725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79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328737"/>
            <a:ext cx="81343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8824" y="2060848"/>
            <a:ext cx="8747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8824" y="2732180"/>
            <a:ext cx="8747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8824" y="3449810"/>
            <a:ext cx="8747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824" y="4167440"/>
            <a:ext cx="8747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8824" y="4815623"/>
            <a:ext cx="8747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3513"/>
            <a:ext cx="7920880" cy="566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705100"/>
            <a:ext cx="88773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253827"/>
            <a:ext cx="58388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53827"/>
            <a:ext cx="2448272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196" y="1901899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1196" y="2677403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1196" y="3371884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1196" y="4077940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1196" y="4772421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1196" y="5478477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1196" y="6207682"/>
            <a:ext cx="6071148" cy="44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90725"/>
            <a:ext cx="11572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47775"/>
            <a:ext cx="11010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962150"/>
            <a:ext cx="65817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8312"/>
            <a:ext cx="110204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366" y="2420888"/>
            <a:ext cx="11032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366" y="3115369"/>
            <a:ext cx="11032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366" y="3937171"/>
            <a:ext cx="11032845" cy="118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443162"/>
            <a:ext cx="100774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2613"/>
            <a:ext cx="11744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1869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38287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3828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00287"/>
            <a:ext cx="116300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1865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43150"/>
            <a:ext cx="115633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315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76425"/>
            <a:ext cx="116490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947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76375"/>
            <a:ext cx="11791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