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340768"/>
            <a:ext cx="8524875" cy="1943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015293"/>
            <a:ext cx="497205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8831" y="5442043"/>
            <a:ext cx="58578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47589"/>
            <a:ext cx="118014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76426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81275"/>
            <a:ext cx="1173480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573016"/>
            <a:ext cx="12241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3196"/>
            <a:ext cx="115633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301208"/>
            <a:ext cx="108012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57050"/>
            <a:ext cx="11089232" cy="54563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99835"/>
            <a:ext cx="66247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586436"/>
            <a:ext cx="66247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397142"/>
            <a:ext cx="66247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6218944"/>
            <a:ext cx="907300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2562225"/>
            <a:ext cx="119443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32520"/>
            <a:ext cx="116395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6602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13495"/>
            <a:ext cx="115919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47812"/>
            <a:ext cx="115824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76462"/>
            <a:ext cx="1153477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866356"/>
            <a:ext cx="25202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1464"/>
            <a:ext cx="11305256" cy="54919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67420"/>
            <a:ext cx="15121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930944"/>
            <a:ext cx="15121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62137"/>
            <a:ext cx="115633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573016"/>
            <a:ext cx="7920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238250"/>
            <a:ext cx="104394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43622"/>
            <a:ext cx="990022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104320"/>
            <a:ext cx="990022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013176"/>
            <a:ext cx="990022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900237"/>
            <a:ext cx="102203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28999"/>
            <a:ext cx="784887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285525"/>
            <a:ext cx="784887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2143125"/>
            <a:ext cx="79724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9786" y="3143622"/>
            <a:ext cx="6866533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9786" y="4034873"/>
            <a:ext cx="6866533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09762"/>
            <a:ext cx="1161097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1300162"/>
            <a:ext cx="84963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780928"/>
            <a:ext cx="820891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250913"/>
            <a:ext cx="820891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076450"/>
            <a:ext cx="107251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21085"/>
            <a:ext cx="117824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295400"/>
            <a:ext cx="97345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1443037"/>
            <a:ext cx="94583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6836" y="2858243"/>
            <a:ext cx="5089203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6836" y="3795792"/>
            <a:ext cx="5089203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6836" y="4756491"/>
            <a:ext cx="66733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268760"/>
            <a:ext cx="118300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15719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47825"/>
            <a:ext cx="113633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62075"/>
            <a:ext cx="112395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85875"/>
            <a:ext cx="117348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87761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2575"/>
            <a:ext cx="116490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63691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2710" y="263691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9444" y="3493439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14461" y="3493439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94672" y="3493439"/>
            <a:ext cx="1669879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03827" y="4558310"/>
            <a:ext cx="199084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2095500"/>
            <a:ext cx="85248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077072"/>
            <a:ext cx="381642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362" y="2209800"/>
            <a:ext cx="63912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866356"/>
            <a:ext cx="453650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2000250"/>
            <a:ext cx="77152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645024"/>
            <a:ext cx="439248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56903"/>
            <a:ext cx="116014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365104"/>
            <a:ext cx="727280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5666556"/>
            <a:ext cx="30243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2025-08-13T10:08:11Z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