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53" r:id="rId11"/>
    <p:sldId id="354" r:id="rId12"/>
    <p:sldId id="355" r:id="rId13"/>
    <p:sldId id="332" r:id="rId14"/>
    <p:sldId id="333" r:id="rId15"/>
    <p:sldId id="334" r:id="rId16"/>
    <p:sldId id="335" r:id="rId17"/>
    <p:sldId id="336" r:id="rId18"/>
    <p:sldId id="337" r:id="rId19"/>
    <p:sldId id="338" r:id="rId20"/>
    <p:sldId id="339" r:id="rId21"/>
    <p:sldId id="340" r:id="rId22"/>
    <p:sldId id="341" r:id="rId23"/>
    <p:sldId id="342" r:id="rId24"/>
    <p:sldId id="343" r:id="rId25"/>
    <p:sldId id="344" r:id="rId26"/>
    <p:sldId id="345" r:id="rId27"/>
    <p:sldId id="346" r:id="rId28"/>
    <p:sldId id="347" r:id="rId29"/>
    <p:sldId id="348" r:id="rId30"/>
    <p:sldId id="349" r:id="rId31"/>
    <p:sldId id="350" r:id="rId32"/>
    <p:sldId id="356" r:id="rId33"/>
    <p:sldId id="357" r:id="rId34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520" y="1382068"/>
            <a:ext cx="8391525" cy="18764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68796" y="3958667"/>
            <a:ext cx="6296025" cy="7143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75794" y="5373216"/>
            <a:ext cx="3990975" cy="523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943100"/>
            <a:ext cx="11763375" cy="2971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6467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039475" cy="1562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9776" y="3501008"/>
            <a:ext cx="3190875" cy="3114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00456" y="1412776"/>
            <a:ext cx="720080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4731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744325" cy="1752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3712" y="3573016"/>
            <a:ext cx="4791075" cy="2886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2224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1115675" cy="4657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1449389"/>
            <a:ext cx="720080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2718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34800" cy="1704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1784" y="3284984"/>
            <a:ext cx="3502049" cy="34849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1389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2047875"/>
            <a:ext cx="11220450" cy="2762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36360" y="4005064"/>
            <a:ext cx="1080120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3641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2995612"/>
            <a:ext cx="11639550" cy="86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2343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5178" y="1266825"/>
            <a:ext cx="11906250" cy="5591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92144" y="3068960"/>
            <a:ext cx="3181350" cy="2609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14026" y="2204864"/>
            <a:ext cx="720080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7257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44022"/>
            <a:ext cx="11377264" cy="55693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5689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7" y="1412776"/>
            <a:ext cx="10873208" cy="262328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9696" y="4083295"/>
            <a:ext cx="4320480" cy="2658073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672064" y="3284984"/>
            <a:ext cx="720080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2542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25275" cy="4533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07969" y="3284984"/>
            <a:ext cx="2952328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8328" y="5206381"/>
            <a:ext cx="2162248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44325" cy="1676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7728" y="3284984"/>
            <a:ext cx="3962400" cy="3067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2287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2100262"/>
            <a:ext cx="11182350" cy="2657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84032" y="3977911"/>
            <a:ext cx="1800200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16555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28937"/>
            <a:ext cx="11017224" cy="558443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2996952"/>
            <a:ext cx="3672408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16080" y="2983041"/>
            <a:ext cx="4848225" cy="37623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271464" y="3668283"/>
            <a:ext cx="4824536" cy="30771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9669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5" y="1395412"/>
            <a:ext cx="5810250" cy="4067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287688" y="2276872"/>
            <a:ext cx="5328592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87688" y="3140968"/>
            <a:ext cx="5328592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287688" y="3943626"/>
            <a:ext cx="5328592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287688" y="4915899"/>
            <a:ext cx="5328592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2319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" y="2114550"/>
            <a:ext cx="11849100" cy="2628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9327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1800225"/>
            <a:ext cx="10953750" cy="3257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5837" y="2809422"/>
            <a:ext cx="3672408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5836" y="3538627"/>
            <a:ext cx="6190243" cy="15191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9640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1556792"/>
            <a:ext cx="9134475" cy="4838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2439547"/>
            <a:ext cx="9289032" cy="14462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59496" y="4115911"/>
            <a:ext cx="7128792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59496" y="4949289"/>
            <a:ext cx="3672408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59496" y="5690069"/>
            <a:ext cx="3672408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1410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37" y="1728787"/>
            <a:ext cx="10906125" cy="3400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2937" y="2636912"/>
            <a:ext cx="3672408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3388243"/>
            <a:ext cx="11017224" cy="1912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291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350" y="1438275"/>
            <a:ext cx="11925300" cy="3981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6771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5" y="1647825"/>
            <a:ext cx="8477250" cy="3562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1274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2562225"/>
            <a:ext cx="11706225" cy="1733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6440" y="2586933"/>
            <a:ext cx="1889818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70314" y="3573016"/>
            <a:ext cx="1889818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0031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2071687"/>
            <a:ext cx="11715750" cy="2714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072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343372"/>
            <a:ext cx="11668125" cy="4533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87888" y="5013176"/>
            <a:ext cx="2736304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0894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15750" cy="2638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9776" y="3933056"/>
            <a:ext cx="4289719" cy="280831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303912" y="3212976"/>
            <a:ext cx="1872208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4878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521280" cy="263128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5760" y="3954339"/>
            <a:ext cx="3744416" cy="285903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303912" y="3140968"/>
            <a:ext cx="1872208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3082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463005"/>
            <a:ext cx="11782425" cy="448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3489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0729192" cy="260830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1744" y="4025277"/>
            <a:ext cx="3096344" cy="2716091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984432" y="1268760"/>
            <a:ext cx="720080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8952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0025" cy="2590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83502" y="3284984"/>
            <a:ext cx="2809875" cy="3352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15480" y="3140968"/>
            <a:ext cx="720080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5051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2100262"/>
            <a:ext cx="11715750" cy="2657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2091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916832"/>
            <a:ext cx="11087100" cy="3762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3772644"/>
            <a:ext cx="5976664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4" y="4675469"/>
            <a:ext cx="5976664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1402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672" y="1628800"/>
            <a:ext cx="5953125" cy="4295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9696" y="4365104"/>
            <a:ext cx="6192688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9696" y="5256354"/>
            <a:ext cx="6192688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1656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2025-08-13T11:49:04Z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