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8" r:id="rId26"/>
    <p:sldId id="349" r:id="rId27"/>
    <p:sldId id="347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105025"/>
            <a:ext cx="11382375" cy="2647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0315"/>
          <a:stretch/>
        </p:blipFill>
        <p:spPr>
          <a:xfrm>
            <a:off x="266700" y="1268760"/>
            <a:ext cx="11658600" cy="280831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4221088"/>
            <a:ext cx="3067050" cy="2286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4365104"/>
            <a:ext cx="4686300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9416" y="5013176"/>
            <a:ext cx="4392488" cy="5048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76520" y="3429000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643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34775" cy="274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1785" y="4221088"/>
            <a:ext cx="2667000" cy="2152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152107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840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49272" cy="34853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4641676"/>
            <a:ext cx="2895600" cy="2171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117" y="5089351"/>
            <a:ext cx="2114550" cy="1276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91314" y="5084455"/>
            <a:ext cx="2428875" cy="1257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60496" y="4106064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157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132856"/>
            <a:ext cx="11610975" cy="130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8451" y="3645024"/>
            <a:ext cx="10801350" cy="1419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71863" y="3636243"/>
            <a:ext cx="6997937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1195" y="4356323"/>
            <a:ext cx="4908781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907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281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1974" y="4195911"/>
            <a:ext cx="3448050" cy="2257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95988" y="2750468"/>
            <a:ext cx="2056396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601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3284984"/>
            <a:ext cx="3095625" cy="2705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50634" y="2132484"/>
            <a:ext cx="648072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27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371725"/>
            <a:ext cx="11725275" cy="211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3789040"/>
            <a:ext cx="648072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12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869860" cy="525731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221088"/>
            <a:ext cx="648072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42456" y="4892420"/>
            <a:ext cx="1805871" cy="10568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247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957387"/>
            <a:ext cx="116871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124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612354"/>
            <a:ext cx="1132522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348880"/>
            <a:ext cx="6480720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008637"/>
            <a:ext cx="6480720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668394"/>
            <a:ext cx="6480720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4409174"/>
            <a:ext cx="6480720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4941610"/>
            <a:ext cx="6480720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408" y="5612942"/>
            <a:ext cx="6480720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904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352675"/>
            <a:ext cx="11610975" cy="2152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395537"/>
            <a:ext cx="11639550" cy="206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98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368127"/>
            <a:ext cx="1107757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8934" y="2204864"/>
            <a:ext cx="5311042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8934" y="2887771"/>
            <a:ext cx="5311042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8934" y="3512804"/>
            <a:ext cx="5311042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8934" y="4276733"/>
            <a:ext cx="5311042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8934" y="4982789"/>
            <a:ext cx="5311042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8934" y="5781442"/>
            <a:ext cx="5311042" cy="8159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48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75160"/>
            <a:ext cx="11522695" cy="554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708920"/>
            <a:ext cx="5112568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414975"/>
            <a:ext cx="5112568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132606"/>
            <a:ext cx="1944216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53688" y="4132606"/>
            <a:ext cx="3070304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4861811"/>
            <a:ext cx="6264696" cy="18795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247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9537" y="2805112"/>
            <a:ext cx="4352925" cy="124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3435677"/>
            <a:ext cx="2376264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926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419350"/>
            <a:ext cx="11572875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181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357461"/>
            <a:ext cx="1121092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132856"/>
            <a:ext cx="4464496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769464"/>
            <a:ext cx="4464496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521818"/>
            <a:ext cx="4464496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297322"/>
            <a:ext cx="4464496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5095975"/>
            <a:ext cx="4464496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3392" y="5802031"/>
            <a:ext cx="4464496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820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8760"/>
            <a:ext cx="11620500" cy="2019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423" y="3327226"/>
            <a:ext cx="10944225" cy="3486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2814389"/>
            <a:ext cx="7416824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497296"/>
            <a:ext cx="7416824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4168627"/>
            <a:ext cx="2160240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38882" y="4168627"/>
            <a:ext cx="4541293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9693" y="4851533"/>
            <a:ext cx="2059964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99986" y="4851533"/>
            <a:ext cx="2951997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28118" y="5603888"/>
            <a:ext cx="4303786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28118" y="6298369"/>
            <a:ext cx="4303786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50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938337"/>
            <a:ext cx="11658600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721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724025"/>
            <a:ext cx="1108710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492896"/>
            <a:ext cx="5040560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233676"/>
            <a:ext cx="5040560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905007"/>
            <a:ext cx="5040560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599488"/>
            <a:ext cx="5040560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0124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8887" y="2000250"/>
            <a:ext cx="7134225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28886" y="4344913"/>
            <a:ext cx="4647233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039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00200"/>
            <a:ext cx="115443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578719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365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8287" y="2162175"/>
            <a:ext cx="9115425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38286" y="2902252"/>
            <a:ext cx="6789961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38286" y="3700906"/>
            <a:ext cx="9115426" cy="9949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05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928812"/>
            <a:ext cx="11715750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897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714500"/>
            <a:ext cx="1115377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9112" y="4630663"/>
            <a:ext cx="5576888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48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085975"/>
            <a:ext cx="1102042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7664" y="2780928"/>
            <a:ext cx="5394319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04312" y="2109596"/>
            <a:ext cx="3089656" cy="2399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5786" y="4208252"/>
            <a:ext cx="4430093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276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2069" y="1183143"/>
            <a:ext cx="8016379" cy="56302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09656" y="3212976"/>
            <a:ext cx="4922448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109656" y="3768561"/>
            <a:ext cx="4922448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109656" y="4416743"/>
            <a:ext cx="8378832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109656" y="5076500"/>
            <a:ext cx="8378832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109656" y="5701533"/>
            <a:ext cx="8378832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109656" y="6291842"/>
            <a:ext cx="8378832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52748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81150"/>
            <a:ext cx="1168717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808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361653"/>
            <a:ext cx="1108710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1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264493"/>
            <a:ext cx="1085850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1916832"/>
            <a:ext cx="2476922" cy="26642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1916832"/>
            <a:ext cx="4104456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64510" y="1932525"/>
            <a:ext cx="3103698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2428" y="2638581"/>
            <a:ext cx="6087627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2428" y="3367786"/>
            <a:ext cx="6087627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2428" y="4039118"/>
            <a:ext cx="6087627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2428" y="4675725"/>
            <a:ext cx="6087627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2428" y="5509102"/>
            <a:ext cx="7815820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12428" y="6041538"/>
            <a:ext cx="6087627" cy="51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501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812" y="1196752"/>
            <a:ext cx="9248775" cy="3448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812" y="4797152"/>
            <a:ext cx="10906125" cy="1171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3356992"/>
            <a:ext cx="4392488" cy="4408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50041" y="3356992"/>
            <a:ext cx="4392488" cy="4408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6936" y="4039898"/>
            <a:ext cx="4902999" cy="4408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74131" y="4039898"/>
            <a:ext cx="4902999" cy="4408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0166" y="4780677"/>
            <a:ext cx="11220450" cy="1188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916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419350"/>
            <a:ext cx="11572875" cy="201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400429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47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85912"/>
            <a:ext cx="1157287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585912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887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4285828"/>
            <a:ext cx="3248025" cy="2095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1988840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5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1223"/>
          <a:stretch/>
        </p:blipFill>
        <p:spPr>
          <a:xfrm>
            <a:off x="223837" y="1268761"/>
            <a:ext cx="11744325" cy="20882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3789040"/>
            <a:ext cx="3514725" cy="2438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3617193"/>
            <a:ext cx="3295650" cy="1323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38649" y="3549303"/>
            <a:ext cx="3314700" cy="1257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76520" y="2708921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768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4784"/>
            <a:ext cx="11630025" cy="48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007" y="2042542"/>
            <a:ext cx="11096625" cy="1314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7728" y="3861048"/>
            <a:ext cx="3581400" cy="22574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76520" y="2064939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446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03573"/>
            <a:ext cx="11620500" cy="425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3068960"/>
            <a:ext cx="3933825" cy="2305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51897" y="2133650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612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2025-08-13T08:22:00Z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