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077072"/>
            <a:ext cx="60007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5359" y="5589240"/>
            <a:ext cx="94773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586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1"/>
            <a:ext cx="10153128" cy="48450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193769"/>
            <a:ext cx="4464496" cy="6057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079" y="2969799"/>
            <a:ext cx="253059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0098" y="2969799"/>
            <a:ext cx="253059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278" y="3826325"/>
            <a:ext cx="511264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278" y="4659703"/>
            <a:ext cx="511264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278" y="5516230"/>
            <a:ext cx="511264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278" y="6164412"/>
            <a:ext cx="511264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700808"/>
            <a:ext cx="76104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7" y="2708920"/>
            <a:ext cx="761047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7" y="3658044"/>
            <a:ext cx="761047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7" y="4607168"/>
            <a:ext cx="761047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7" y="5475269"/>
            <a:ext cx="761047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1595437"/>
            <a:ext cx="79724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2034" y="2636912"/>
            <a:ext cx="817043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2034" y="3528162"/>
            <a:ext cx="817043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2034" y="4512010"/>
            <a:ext cx="817043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29" y="1340768"/>
            <a:ext cx="119443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2349"/>
            <a:ext cx="10324083" cy="5541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272349"/>
            <a:ext cx="3648075" cy="30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6384" y="2132856"/>
            <a:ext cx="670301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785786"/>
            <a:ext cx="6984776" cy="1515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454074"/>
            <a:ext cx="51845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6206428"/>
            <a:ext cx="51845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42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38300"/>
            <a:ext cx="116300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0140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700808"/>
            <a:ext cx="4200525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636912"/>
            <a:ext cx="64087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573016"/>
            <a:ext cx="68407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426410"/>
            <a:ext cx="64087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5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84784"/>
            <a:ext cx="70770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20888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265840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087643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5025192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5951166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2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94" y="1340768"/>
            <a:ext cx="119634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5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4910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6310"/>
            <a:ext cx="112204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379712"/>
            <a:ext cx="46805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270963"/>
            <a:ext cx="46805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185363"/>
            <a:ext cx="108732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972442"/>
            <a:ext cx="108732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772816"/>
            <a:ext cx="49530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852936"/>
            <a:ext cx="69127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732612"/>
            <a:ext cx="69127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623863"/>
            <a:ext cx="69127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5561412"/>
            <a:ext cx="69127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0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4487"/>
            <a:ext cx="116681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3061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896" y="2420888"/>
            <a:ext cx="581013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896" y="3370012"/>
            <a:ext cx="581013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96" y="4226538"/>
            <a:ext cx="581013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896" y="5175662"/>
            <a:ext cx="581013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896" y="6066913"/>
            <a:ext cx="581013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5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556792"/>
            <a:ext cx="68961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72728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328833"/>
            <a:ext cx="72728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301106"/>
            <a:ext cx="78322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192357"/>
            <a:ext cx="78322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64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6594"/>
            <a:ext cx="110299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43204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91272"/>
            <a:ext cx="43204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59373"/>
            <a:ext cx="43204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96922"/>
            <a:ext cx="43204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899748"/>
            <a:ext cx="66967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2109787"/>
            <a:ext cx="58578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5413" y="3127390"/>
            <a:ext cx="586952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5413" y="4169112"/>
            <a:ext cx="586952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7560840" cy="178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301208"/>
            <a:ext cx="504056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6134586"/>
            <a:ext cx="54006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552575"/>
            <a:ext cx="88296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77768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629775"/>
            <a:ext cx="77768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625198"/>
            <a:ext cx="77768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395413"/>
            <a:ext cx="10831190" cy="37570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33010"/>
            <a:ext cx="10615165" cy="160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496855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23043"/>
            <a:ext cx="496855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37951"/>
            <a:ext cx="496855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274055"/>
            <a:ext cx="568863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700212"/>
            <a:ext cx="78200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681767"/>
            <a:ext cx="82809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711914"/>
            <a:ext cx="82809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568440"/>
            <a:ext cx="82809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2025-08-13T11:53:46Z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