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699" y="3861048"/>
            <a:ext cx="55626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074" y="5210597"/>
            <a:ext cx="71818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1595437"/>
            <a:ext cx="5362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4712" y="2636912"/>
            <a:ext cx="52735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712" y="4049024"/>
            <a:ext cx="52735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76437"/>
            <a:ext cx="118014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1652587"/>
            <a:ext cx="6267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63691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1738" y="3539737"/>
            <a:ext cx="3544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1738" y="4477286"/>
            <a:ext cx="3544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5025"/>
            <a:ext cx="117443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56687"/>
            <a:ext cx="6389712" cy="54975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0336" y="2132856"/>
            <a:ext cx="2133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4036" y="2919935"/>
            <a:ext cx="36201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365" y="3788036"/>
            <a:ext cx="24094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3728" y="3788036"/>
            <a:ext cx="4498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9814" y="4644562"/>
            <a:ext cx="50042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9814" y="5396916"/>
            <a:ext cx="50042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9814" y="6195569"/>
            <a:ext cx="50042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909762"/>
            <a:ext cx="119729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5653435" cy="5569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836352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658155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32948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232311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6007815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24050"/>
            <a:ext cx="117919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94564"/>
            <a:ext cx="5639718" cy="5536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871076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692879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560980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405932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6169861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98054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7175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9995" y="255221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5858" y="255221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3" y="1374925"/>
            <a:ext cx="9815066" cy="5438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77222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280047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085975"/>
            <a:ext cx="10039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171700"/>
            <a:ext cx="89154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40968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020644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2236"/>
            <a:ext cx="117919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53852"/>
            <a:ext cx="89344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86429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81852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080505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971756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48903"/>
            <a:ext cx="5184576" cy="56090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88840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856941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759766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546845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5403371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6236749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643062"/>
            <a:ext cx="78771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05014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407839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238250"/>
            <a:ext cx="9048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416" y="2348880"/>
            <a:ext cx="936311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7416" y="3216982"/>
            <a:ext cx="936311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416" y="4119807"/>
            <a:ext cx="936311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7416" y="5022632"/>
            <a:ext cx="936311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9778"/>
            <a:ext cx="11744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536304"/>
            <a:ext cx="119157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524" y="362076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38337"/>
            <a:ext cx="118300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3833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6326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90750"/>
            <a:ext cx="118776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1357461"/>
            <a:ext cx="58578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763551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302984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2025-08-13T13:32:20Z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