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09603"/>
            <a:ext cx="7581900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575" y="5085184"/>
            <a:ext cx="34099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57325"/>
            <a:ext cx="11963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37112"/>
            <a:ext cx="1656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43037"/>
            <a:ext cx="106108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6490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9288" y="2564904"/>
            <a:ext cx="1061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168" y="3573016"/>
            <a:ext cx="319572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1"/>
            <a:ext cx="11377264" cy="3862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61173"/>
            <a:ext cx="40386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33" y="5089748"/>
            <a:ext cx="4410075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705" y="5949280"/>
            <a:ext cx="44481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677" y="5983309"/>
            <a:ext cx="3876675" cy="58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28448" y="445795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7348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48125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875434"/>
            <a:ext cx="33623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550" y="4932015"/>
            <a:ext cx="33147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0989" y="5877272"/>
            <a:ext cx="33528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3775" y="5877272"/>
            <a:ext cx="6838950" cy="57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449770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57387"/>
            <a:ext cx="118014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005064"/>
            <a:ext cx="46085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2010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55043"/>
            <a:ext cx="29523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94" y="4485190"/>
            <a:ext cx="29523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44" y="1412776"/>
            <a:ext cx="12001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342857"/>
            <a:ext cx="4320480" cy="274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08846"/>
            <a:ext cx="6336704" cy="1828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04950"/>
            <a:ext cx="10877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612" y="3573016"/>
            <a:ext cx="97488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612" y="4653136"/>
            <a:ext cx="97488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64432"/>
            <a:ext cx="117538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36640"/>
            <a:ext cx="106680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585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653136"/>
            <a:ext cx="56886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82341"/>
            <a:ext cx="56886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48482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0791" y="2276872"/>
            <a:ext cx="487512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0791" y="3110249"/>
            <a:ext cx="487512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0791" y="3966776"/>
            <a:ext cx="487512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791" y="4730705"/>
            <a:ext cx="487512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0791" y="5645105"/>
            <a:ext cx="487512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9737"/>
            <a:ext cx="117729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572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7992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003517"/>
            <a:ext cx="7992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871618"/>
            <a:ext cx="7992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623972"/>
            <a:ext cx="7992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549947"/>
            <a:ext cx="82809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56792"/>
            <a:ext cx="6496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20888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323713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052919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967319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5846994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87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708920"/>
            <a:ext cx="1800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9941" y="3689879"/>
            <a:ext cx="1800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628800"/>
            <a:ext cx="5753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95437"/>
            <a:ext cx="11791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62150"/>
            <a:ext cx="116490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0187"/>
            <a:ext cx="118776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00187"/>
            <a:ext cx="118967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28825"/>
            <a:ext cx="111633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2025-08-13T13:45:27Z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