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5" y="2564904"/>
            <a:ext cx="11953329" cy="5707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6" y="3861048"/>
            <a:ext cx="519112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487" y="1862137"/>
            <a:ext cx="43910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39951" y="4347790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0" y="1943100"/>
            <a:ext cx="43815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05250" y="3104964"/>
            <a:ext cx="42789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05250" y="4285582"/>
            <a:ext cx="42789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1405855"/>
            <a:ext cx="63531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140968"/>
            <a:ext cx="684076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4761423"/>
            <a:ext cx="684076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96752"/>
            <a:ext cx="89820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8612" y="3454561"/>
            <a:ext cx="7655740" cy="1054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8612" y="5003008"/>
            <a:ext cx="7655740" cy="1054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7345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97758"/>
            <a:ext cx="5616624" cy="12673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637191"/>
            <a:ext cx="5616624" cy="12673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268760"/>
            <a:ext cx="535305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437112"/>
            <a:ext cx="4695825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3530026"/>
            <a:ext cx="47763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5601894"/>
            <a:ext cx="47763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1556792"/>
            <a:ext cx="734377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7804" y="4391794"/>
            <a:ext cx="7143750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96246" y="2699606"/>
            <a:ext cx="69401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96246" y="3752902"/>
            <a:ext cx="69401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96246" y="5593277"/>
            <a:ext cx="69401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87" y="2562225"/>
            <a:ext cx="804862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43674" y="3670966"/>
            <a:ext cx="78687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2025-08-13T07:30:26Z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