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29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143125"/>
            <a:ext cx="1138237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789040"/>
            <a:ext cx="364807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309452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581128"/>
            <a:ext cx="2200275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996952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260751"/>
            <a:ext cx="2085975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2996952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5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43037"/>
            <a:ext cx="116300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068960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8008" y="4788371"/>
            <a:ext cx="2225903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90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933056"/>
            <a:ext cx="4381500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924944"/>
            <a:ext cx="100811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0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437112"/>
            <a:ext cx="2295525" cy="215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988171"/>
            <a:ext cx="100811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42091"/>
            <a:ext cx="10657184" cy="27629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1845" y="4022883"/>
            <a:ext cx="6264696" cy="279049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76120" y="3356992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37354" y="3356992"/>
            <a:ext cx="807117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376487"/>
            <a:ext cx="11687175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24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00200"/>
            <a:ext cx="109728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772816"/>
            <a:ext cx="460851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848" y="2478872"/>
            <a:ext cx="460851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848" y="3132187"/>
            <a:ext cx="609819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848" y="3965565"/>
            <a:ext cx="609819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848" y="4752643"/>
            <a:ext cx="609819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12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2324100"/>
            <a:ext cx="6410325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172581"/>
            <a:ext cx="237626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4052257"/>
            <a:ext cx="237626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90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352675"/>
            <a:ext cx="11610975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95450"/>
            <a:ext cx="117062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72581"/>
            <a:ext cx="6192688" cy="1120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492095"/>
            <a:ext cx="6192688" cy="1120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362075"/>
            <a:ext cx="78295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1224" y="2204864"/>
            <a:ext cx="8955335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1224" y="2841472"/>
            <a:ext cx="8955335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81224" y="3454930"/>
            <a:ext cx="8955335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81224" y="4140299"/>
            <a:ext cx="8955335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81224" y="4878616"/>
            <a:ext cx="8955335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48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95487"/>
            <a:ext cx="1152525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24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51198"/>
            <a:ext cx="108585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124075"/>
            <a:ext cx="972108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841706"/>
            <a:ext cx="972108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617210"/>
            <a:ext cx="972108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369565"/>
            <a:ext cx="972108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971448"/>
            <a:ext cx="972108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9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38300"/>
            <a:ext cx="116586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8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319337"/>
            <a:ext cx="1090612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72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487388"/>
            <a:ext cx="104394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149080"/>
            <a:ext cx="417646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739389"/>
            <a:ext cx="604867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549617"/>
            <a:ext cx="604867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472265"/>
            <a:ext cx="2047875" cy="2447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928" y="1487388"/>
            <a:ext cx="2057400" cy="2457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9741" y="1525488"/>
            <a:ext cx="208597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82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33537"/>
            <a:ext cx="116205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50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00175"/>
            <a:ext cx="112776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2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21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861048"/>
            <a:ext cx="6657975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039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90712"/>
            <a:ext cx="116109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883176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538356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5029200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584226"/>
            <a:ext cx="3171825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5562" y="4365104"/>
            <a:ext cx="5230397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05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947862"/>
            <a:ext cx="110394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794" y="3501008"/>
            <a:ext cx="635130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794" y="4293096"/>
            <a:ext cx="635130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89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747962"/>
            <a:ext cx="11639550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8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3224"/>
            <a:ext cx="10627543" cy="54881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3429000"/>
            <a:ext cx="27717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27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209800"/>
            <a:ext cx="109251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74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90662"/>
            <a:ext cx="110204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80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205037"/>
            <a:ext cx="1024890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1550" y="2916162"/>
            <a:ext cx="498043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550" y="3437023"/>
            <a:ext cx="562850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1" y="3437023"/>
            <a:ext cx="2714931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9327" y="4068291"/>
            <a:ext cx="10519281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785937"/>
            <a:ext cx="103441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420888"/>
            <a:ext cx="417646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750" y="3080645"/>
            <a:ext cx="878463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750" y="3879299"/>
            <a:ext cx="590431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750" y="4581128"/>
            <a:ext cx="633636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4975" y="3428999"/>
            <a:ext cx="28670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50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14512"/>
            <a:ext cx="116776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91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833562"/>
            <a:ext cx="110394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3564" y="2492896"/>
            <a:ext cx="606850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863" y="2990608"/>
            <a:ext cx="1917745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0238" y="2990608"/>
            <a:ext cx="511793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242" y="3800835"/>
            <a:ext cx="7852005" cy="13563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52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01663"/>
            <a:ext cx="115824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481137"/>
            <a:ext cx="101822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3920" y="2204864"/>
            <a:ext cx="689228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920" y="2795173"/>
            <a:ext cx="6892280" cy="8393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3920" y="3836895"/>
            <a:ext cx="7684368" cy="816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3920" y="4855467"/>
            <a:ext cx="689228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08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157412"/>
            <a:ext cx="1042035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3789040"/>
            <a:ext cx="10250735" cy="8008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22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349452"/>
            <a:ext cx="2695575" cy="224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132856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333625"/>
            <a:ext cx="11630025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72581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363422"/>
            <a:ext cx="11589940" cy="2073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268760"/>
            <a:ext cx="11220450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765251"/>
            <a:ext cx="4610100" cy="4048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268760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49871"/>
            <a:ext cx="116014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348880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2025-08-13T08:44:39Z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