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40" r:id="rId18"/>
    <p:sldId id="341" r:id="rId19"/>
    <p:sldId id="342" r:id="rId20"/>
    <p:sldId id="343" r:id="rId21"/>
    <p:sldId id="344" r:id="rId22"/>
    <p:sldId id="346" r:id="rId23"/>
    <p:sldId id="347" r:id="rId24"/>
    <p:sldId id="348" r:id="rId25"/>
    <p:sldId id="349" r:id="rId26"/>
    <p:sldId id="350" r:id="rId27"/>
    <p:sldId id="351" r:id="rId28"/>
    <p:sldId id="352" r:id="rId29"/>
    <p:sldId id="353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2132856"/>
            <a:ext cx="6800850" cy="80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4005064"/>
            <a:ext cx="541972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543050"/>
            <a:ext cx="1099185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3501008"/>
            <a:ext cx="54006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29284" y="4508005"/>
            <a:ext cx="54006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643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533525"/>
            <a:ext cx="1109662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2420888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57404" y="445803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840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934700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3212976"/>
            <a:ext cx="3571875" cy="3314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54638" y="3284984"/>
            <a:ext cx="17334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157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96600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8772" r="1754"/>
          <a:stretch/>
        </p:blipFill>
        <p:spPr>
          <a:xfrm>
            <a:off x="8184232" y="3573016"/>
            <a:ext cx="3672408" cy="310210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12024" y="3248980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907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39475" cy="2867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3573016"/>
            <a:ext cx="4333875" cy="3086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39816" y="335699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601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15675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1704" y="3228899"/>
            <a:ext cx="10153650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27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052736"/>
            <a:ext cx="8424936" cy="446623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1" y="5569035"/>
            <a:ext cx="5040561" cy="127728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1844824"/>
            <a:ext cx="40324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2724500"/>
            <a:ext cx="4176464" cy="26164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5445224"/>
            <a:ext cx="54006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9496" y="6197578"/>
            <a:ext cx="40324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12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90612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124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1671637"/>
            <a:ext cx="1026795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024" y="3573016"/>
            <a:ext cx="477393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2024" y="4498991"/>
            <a:ext cx="477393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904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5" y="2152650"/>
            <a:ext cx="657225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3104964"/>
            <a:ext cx="6696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7648" y="3949916"/>
            <a:ext cx="6696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98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95279"/>
            <a:ext cx="10009112" cy="52300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220486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677913"/>
            <a:ext cx="10953750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571850"/>
            <a:ext cx="5267325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485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6336704" cy="394799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1772960"/>
            <a:ext cx="2808312" cy="325364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1" y="5242251"/>
            <a:ext cx="4110215" cy="149911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7408" y="4581433"/>
            <a:ext cx="54006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5194891"/>
            <a:ext cx="54006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6039843"/>
            <a:ext cx="54006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247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4741" y="1268760"/>
            <a:ext cx="5904656" cy="14699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2985738"/>
            <a:ext cx="8181231" cy="368361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584" y="2214145"/>
            <a:ext cx="46085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1584" y="2885476"/>
            <a:ext cx="8064896" cy="20556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51584" y="5327734"/>
            <a:ext cx="49685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51584" y="5999065"/>
            <a:ext cx="49685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181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547812"/>
            <a:ext cx="1106805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721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" y="2057400"/>
            <a:ext cx="1020127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820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340768"/>
            <a:ext cx="872490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50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1252537"/>
            <a:ext cx="929640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204864"/>
            <a:ext cx="83529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107688"/>
            <a:ext cx="8352928" cy="15454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890191"/>
            <a:ext cx="6696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40215" y="4890191"/>
            <a:ext cx="261587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0124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612" y="1609725"/>
            <a:ext cx="9248775" cy="3638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3632334"/>
            <a:ext cx="64807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4407838"/>
            <a:ext cx="64807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039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268760"/>
            <a:ext cx="926782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06006" y="2132856"/>
            <a:ext cx="257376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48265" y="2132856"/>
            <a:ext cx="546010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80388" y="3068960"/>
            <a:ext cx="93749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78685" y="3915357"/>
            <a:ext cx="500534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78685" y="4922354"/>
            <a:ext cx="680554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78685" y="5883053"/>
            <a:ext cx="680554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05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84784"/>
            <a:ext cx="1006792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451510"/>
            <a:ext cx="72728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412209"/>
            <a:ext cx="72728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5301208"/>
            <a:ext cx="72728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689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58525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9902" y="4005064"/>
            <a:ext cx="4219575" cy="2428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87465" y="3131468"/>
            <a:ext cx="1724025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1464" y="3421980"/>
            <a:ext cx="4543425" cy="7334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89419" y="4445917"/>
            <a:ext cx="4525469" cy="647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14556" y="3210707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365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0133"/>
          <a:stretch/>
        </p:blipFill>
        <p:spPr>
          <a:xfrm>
            <a:off x="551384" y="1412777"/>
            <a:ext cx="11058525" cy="18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3356992"/>
            <a:ext cx="4600575" cy="2085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5480" y="3200401"/>
            <a:ext cx="3114675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15480" y="4076129"/>
            <a:ext cx="3438525" cy="647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54417" y="4849226"/>
            <a:ext cx="3305175" cy="6191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36217" y="5609973"/>
            <a:ext cx="3114675" cy="6191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200456" y="2420888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47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20425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293096"/>
            <a:ext cx="4686300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0432" y="5030291"/>
            <a:ext cx="4655324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61596" y="3396952"/>
            <a:ext cx="3634804" cy="302300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72464" y="344992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887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556792"/>
            <a:ext cx="11039475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3306422"/>
            <a:ext cx="3312368" cy="3362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5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2038350"/>
            <a:ext cx="1058227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068178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768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412776"/>
            <a:ext cx="1117282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2204864"/>
            <a:ext cx="451485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446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552575"/>
            <a:ext cx="107061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364502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612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2025-08-14T00:15:22Z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