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562" y="1340768"/>
            <a:ext cx="8524875" cy="1943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8745" y="3813237"/>
            <a:ext cx="5543550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4157" y="5301208"/>
            <a:ext cx="1037272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1662112"/>
            <a:ext cx="90678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90858" y="2636912"/>
            <a:ext cx="9401685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90858" y="3645024"/>
            <a:ext cx="9401685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90858" y="4639333"/>
            <a:ext cx="9401685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10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7525" y="1470620"/>
            <a:ext cx="60769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4797152"/>
            <a:ext cx="532859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5665253"/>
            <a:ext cx="532859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59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550" y="1676400"/>
            <a:ext cx="64389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714228"/>
            <a:ext cx="662473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3651778"/>
            <a:ext cx="662473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4612477"/>
            <a:ext cx="662473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189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850" y="1752600"/>
            <a:ext cx="697230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636912"/>
            <a:ext cx="712879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3574461"/>
            <a:ext cx="712879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4396264"/>
            <a:ext cx="712879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91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5" y="1490811"/>
            <a:ext cx="90487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4725144"/>
            <a:ext cx="62646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5757850"/>
            <a:ext cx="62646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228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2005012"/>
            <a:ext cx="689610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143621"/>
            <a:ext cx="698477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4077072"/>
            <a:ext cx="698477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453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8437" y="1631404"/>
            <a:ext cx="67151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38436" y="2492896"/>
            <a:ext cx="609386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38436" y="3546193"/>
            <a:ext cx="609386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86508" y="4483742"/>
            <a:ext cx="609386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86508" y="5445224"/>
            <a:ext cx="609386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428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62" y="2909887"/>
            <a:ext cx="7762875" cy="103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82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52234"/>
            <a:ext cx="10630024" cy="5389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355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84337"/>
            <a:ext cx="110775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564904"/>
            <a:ext cx="122413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75248" y="2507031"/>
            <a:ext cx="122413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45374" y="3467729"/>
            <a:ext cx="1410665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84231" y="3479304"/>
            <a:ext cx="909501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77102" y="4474727"/>
            <a:ext cx="177893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41436" y="5481724"/>
            <a:ext cx="391480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727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7991475" cy="390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4581128"/>
            <a:ext cx="813690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887" y="1457672"/>
            <a:ext cx="78962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382094"/>
            <a:ext cx="777686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4377517"/>
            <a:ext cx="777686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5338216"/>
            <a:ext cx="777686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350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0" y="1643062"/>
            <a:ext cx="872490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636912"/>
            <a:ext cx="871296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620760"/>
            <a:ext cx="871296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4581459"/>
            <a:ext cx="871296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440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537" y="1671637"/>
            <a:ext cx="74009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95536" y="2708920"/>
            <a:ext cx="7400925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95536" y="3645024"/>
            <a:ext cx="7400925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95536" y="4581128"/>
            <a:ext cx="7400925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001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65845"/>
            <a:ext cx="117348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5589240"/>
            <a:ext cx="583264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61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8487" y="2509837"/>
            <a:ext cx="5915025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573016"/>
            <a:ext cx="590465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759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7512" y="2547937"/>
            <a:ext cx="6276975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57512" y="3573016"/>
            <a:ext cx="659487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64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1737" y="2509837"/>
            <a:ext cx="7248525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573016"/>
            <a:ext cx="648072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450" y="2547937"/>
            <a:ext cx="8039100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84618" y="3573016"/>
            <a:ext cx="7827805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700" y="1447800"/>
            <a:ext cx="63246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4658444"/>
            <a:ext cx="561662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2033587"/>
            <a:ext cx="75152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0450" y="3068960"/>
            <a:ext cx="7503161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0450" y="4006509"/>
            <a:ext cx="7503161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1640929"/>
            <a:ext cx="80772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86158" y="2708920"/>
            <a:ext cx="8546345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86158" y="3565446"/>
            <a:ext cx="8546345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86158" y="4537720"/>
            <a:ext cx="8546345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86158" y="5452120"/>
            <a:ext cx="8546345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850" y="1131143"/>
            <a:ext cx="7734300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365104"/>
            <a:ext cx="720080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5314228"/>
            <a:ext cx="720080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6205478"/>
            <a:ext cx="720080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75" y="1633537"/>
            <a:ext cx="74104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708920"/>
            <a:ext cx="770485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3645024"/>
            <a:ext cx="770485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4513126"/>
            <a:ext cx="770485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2025-08-13T10:22:06Z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