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962" y="3981053"/>
            <a:ext cx="4410075" cy="600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7061" y="5263396"/>
            <a:ext cx="58578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01008"/>
            <a:ext cx="90582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3630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8705"/>
            <a:ext cx="116586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0228"/>
            <a:ext cx="117633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71625"/>
            <a:ext cx="114395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571625"/>
            <a:ext cx="13681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380" y="4488445"/>
            <a:ext cx="58006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2495550"/>
            <a:ext cx="63150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62100" y="3501008"/>
            <a:ext cx="680630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14450"/>
            <a:ext cx="117824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50912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838450"/>
            <a:ext cx="11334750" cy="118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19287"/>
            <a:ext cx="117062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154388"/>
            <a:ext cx="23762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7564"/>
            <a:ext cx="118014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830019"/>
            <a:ext cx="9201150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07707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38337"/>
            <a:ext cx="115347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337"/>
            <a:ext cx="117062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437112"/>
            <a:ext cx="2016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4437112"/>
            <a:ext cx="100009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0936" y="5378524"/>
            <a:ext cx="327719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38275"/>
            <a:ext cx="115824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362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72530"/>
            <a:ext cx="118681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62880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4120" y="2902015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9877" y="5159079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751037"/>
            <a:ext cx="69913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708796"/>
            <a:ext cx="61206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495874"/>
            <a:ext cx="61206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5398699"/>
            <a:ext cx="612068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1633537"/>
            <a:ext cx="59912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636912"/>
            <a:ext cx="69127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470289"/>
            <a:ext cx="69127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442563"/>
            <a:ext cx="69127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166812"/>
            <a:ext cx="78676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43621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058021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960846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33537"/>
            <a:ext cx="107823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77768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45024"/>
            <a:ext cx="77768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89976"/>
            <a:ext cx="77768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57362"/>
            <a:ext cx="11658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895475"/>
            <a:ext cx="90106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96952"/>
            <a:ext cx="15121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6882" y="3876628"/>
            <a:ext cx="7535462" cy="1208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06227"/>
            <a:ext cx="118110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86037"/>
            <a:ext cx="116586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57400"/>
            <a:ext cx="116300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68960"/>
            <a:ext cx="21602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068960"/>
            <a:ext cx="94221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8854" y="4029659"/>
            <a:ext cx="360128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08720"/>
            <a:ext cx="115538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27187"/>
            <a:ext cx="118586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49289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0495" y="344202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2657" y="344202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7836" y="4449017"/>
            <a:ext cx="434747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899" y="5456014"/>
            <a:ext cx="861746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043112"/>
            <a:ext cx="118967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0431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5073" y="3999234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87388"/>
            <a:ext cx="118491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68960"/>
            <a:ext cx="15841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545406"/>
            <a:ext cx="5748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99" y="1309628"/>
            <a:ext cx="11383441" cy="5431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28825"/>
            <a:ext cx="116205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19923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24025"/>
            <a:ext cx="114585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708920"/>
            <a:ext cx="28803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4293096"/>
            <a:ext cx="17281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076450"/>
            <a:ext cx="72580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3" y="4077072"/>
            <a:ext cx="665336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1909762"/>
            <a:ext cx="57435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24212" y="3459941"/>
            <a:ext cx="5968132" cy="1488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2533650"/>
            <a:ext cx="58769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645024"/>
            <a:ext cx="59766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2025-08-13T10:02:05Z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