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6" r:id="rId23"/>
    <p:sldId id="345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5.png"/><Relationship Id="rId5" Type="http://schemas.openxmlformats.org/officeDocument/2006/relationships/image" Target="../media/image33.wmf"/><Relationship Id="rId4" Type="http://schemas.openxmlformats.org/officeDocument/2006/relationships/oleObject" Target="../embeddings/oleObject1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988840"/>
            <a:ext cx="6743700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5" y="4191744"/>
            <a:ext cx="542925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19300"/>
            <a:ext cx="11096625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35560" y="40050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89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938337"/>
            <a:ext cx="104203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70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77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686677" cy="17079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996952"/>
            <a:ext cx="7920880" cy="343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41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2519362"/>
            <a:ext cx="1007745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45749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58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013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9705"/>
          <a:stretch/>
        </p:blipFill>
        <p:spPr>
          <a:xfrm>
            <a:off x="1271464" y="3356992"/>
            <a:ext cx="10058400" cy="29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32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476500"/>
            <a:ext cx="97821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29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432520"/>
            <a:ext cx="94392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2492896"/>
            <a:ext cx="92561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5" y="3395721"/>
            <a:ext cx="92561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5" y="4472166"/>
            <a:ext cx="92561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5" y="5537037"/>
            <a:ext cx="92561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4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38275"/>
            <a:ext cx="111728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31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957262"/>
            <a:ext cx="47339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05669"/>
            <a:ext cx="11172825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7170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420888"/>
            <a:ext cx="481012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772816"/>
            <a:ext cx="5286375" cy="433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1834893"/>
            <a:ext cx="53721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92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938337"/>
            <a:ext cx="102298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06084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8954" y="3067845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0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39433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132856"/>
            <a:ext cx="5324475" cy="437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2313918"/>
            <a:ext cx="53721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76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985962"/>
            <a:ext cx="101822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0506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9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95003"/>
            <a:ext cx="109632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95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68383"/>
          <a:stretch/>
        </p:blipFill>
        <p:spPr>
          <a:xfrm>
            <a:off x="1271464" y="1484785"/>
            <a:ext cx="9361040" cy="1656184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643477"/>
              </p:ext>
            </p:extLst>
          </p:nvPr>
        </p:nvGraphicFramePr>
        <p:xfrm>
          <a:off x="1127448" y="3284984"/>
          <a:ext cx="5980105" cy="331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Image" r:id="rId4" imgW="2342160" imgH="1296720" progId="Photoshop.Image.10">
                  <p:embed/>
                </p:oleObj>
              </mc:Choice>
              <mc:Fallback>
                <p:oleObj name="Image" r:id="rId4" imgW="2342160" imgH="1296720" progId="Photoshop.Image.1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7448" y="3284984"/>
                        <a:ext cx="5980105" cy="3312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6160" y="3115394"/>
            <a:ext cx="3495675" cy="3409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48128" y="5877272"/>
            <a:ext cx="72008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80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347936"/>
            <a:ext cx="101250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34888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15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509837"/>
            <a:ext cx="101155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3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12777"/>
            <a:ext cx="8424936" cy="21301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3542945"/>
            <a:ext cx="5760640" cy="30357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4005064"/>
            <a:ext cx="1152128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6021288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139654"/>
              </p:ext>
            </p:extLst>
          </p:nvPr>
        </p:nvGraphicFramePr>
        <p:xfrm>
          <a:off x="3215680" y="3564197"/>
          <a:ext cx="5616624" cy="3111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Image" r:id="rId5" imgW="2342160" imgH="1296720" progId="Photoshop.Image.10">
                  <p:embed/>
                </p:oleObj>
              </mc:Choice>
              <mc:Fallback>
                <p:oleObj name="Image" r:id="rId5" imgW="2342160" imgH="1296720" progId="Photoshop.Image.10">
                  <p:embed/>
                  <p:pic>
                    <p:nvPicPr>
                      <p:cNvPr id="6" name="对象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15680" y="3564197"/>
                        <a:ext cx="5616624" cy="31110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911424" y="2916125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57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00422"/>
            <a:ext cx="9793088" cy="53689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366" y="2636912"/>
            <a:ext cx="86380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66" y="3736506"/>
            <a:ext cx="8638033" cy="988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8366" y="5032870"/>
            <a:ext cx="9790162" cy="1420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45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302"/>
          <a:stretch/>
        </p:blipFill>
        <p:spPr>
          <a:xfrm>
            <a:off x="983432" y="1340768"/>
            <a:ext cx="10147300" cy="5472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51571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86805"/>
            <a:ext cx="11039475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99704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82325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56524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068050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5010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728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01300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356524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953750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558924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Adobe Photoshop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2025-08-13T07:12:27Z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