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6" r:id="rId13"/>
    <p:sldId id="358" r:id="rId14"/>
    <p:sldId id="359" r:id="rId15"/>
    <p:sldId id="36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933056"/>
            <a:ext cx="55911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340052"/>
            <a:ext cx="72199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0640"/>
            <a:ext cx="1109662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63691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90997"/>
            <a:ext cx="107918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77280"/>
            <a:ext cx="1054417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0" y="4365104"/>
            <a:ext cx="482453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9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36501"/>
            <a:ext cx="1099185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7" y="3544139"/>
            <a:ext cx="10104437" cy="1253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7" y="5210893"/>
            <a:ext cx="3600401" cy="1253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0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90737"/>
            <a:ext cx="111918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687660"/>
            <a:ext cx="56007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511256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933055"/>
            <a:ext cx="5112568" cy="1154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541937"/>
            <a:ext cx="5112568" cy="1154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3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967037"/>
            <a:ext cx="100488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1844"/>
            <a:ext cx="1164907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20888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66962"/>
            <a:ext cx="1179195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645024"/>
            <a:ext cx="3744416" cy="642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0592"/>
            <a:ext cx="10927581" cy="5378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78904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9944"/>
            <a:ext cx="117538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9289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4925"/>
            <a:ext cx="117824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730452"/>
            <a:ext cx="244827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514"/>
            <a:ext cx="116014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946476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49971"/>
            <a:ext cx="118110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2025-08-13T13:22:53Z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