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83593"/>
            <a:ext cx="853440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4005064"/>
            <a:ext cx="590550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445224"/>
            <a:ext cx="104013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90662"/>
            <a:ext cx="115824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10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6785"/>
            <a:ext cx="118395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63154"/>
            <a:ext cx="69847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5794" y="3363154"/>
            <a:ext cx="2905125" cy="2943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4277554"/>
            <a:ext cx="69847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157230"/>
            <a:ext cx="7272808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6025331"/>
            <a:ext cx="69847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9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1876425"/>
            <a:ext cx="5867400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62300" y="2924944"/>
            <a:ext cx="69847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2300" y="3977911"/>
            <a:ext cx="6984776" cy="1003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18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628900"/>
            <a:ext cx="117729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91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347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76872"/>
            <a:ext cx="698477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186694"/>
            <a:ext cx="6984776" cy="1474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911322"/>
            <a:ext cx="69847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22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862137"/>
            <a:ext cx="92106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858059"/>
            <a:ext cx="698477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905903"/>
            <a:ext cx="9793088" cy="1089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45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04739"/>
            <a:ext cx="11801475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52637"/>
            <a:ext cx="117538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78793"/>
            <a:ext cx="112776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356992"/>
            <a:ext cx="424847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144071"/>
            <a:ext cx="4248472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139493"/>
            <a:ext cx="590465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6088618"/>
            <a:ext cx="5904656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2014537"/>
            <a:ext cx="100203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05025"/>
            <a:ext cx="116586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66862"/>
            <a:ext cx="111252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01008"/>
            <a:ext cx="504056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369110"/>
            <a:ext cx="5040560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1598637"/>
            <a:ext cx="53530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616365"/>
            <a:ext cx="345638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4438167"/>
            <a:ext cx="3456384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17736" y="5422015"/>
            <a:ext cx="4090431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695450"/>
            <a:ext cx="74676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528" y="2636912"/>
            <a:ext cx="7860927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9528" y="3516588"/>
            <a:ext cx="7860927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9528" y="4419413"/>
            <a:ext cx="7860927" cy="603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2025-08-13T13:46:43Z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