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76462"/>
            <a:ext cx="1121092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149080"/>
            <a:ext cx="2143125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496829"/>
            <a:ext cx="4019550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231" y="5182354"/>
            <a:ext cx="4207666" cy="428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85" y="3616424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61048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3535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348880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5548" y="3216980"/>
            <a:ext cx="928644" cy="932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936132"/>
            <a:ext cx="240982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660154"/>
            <a:ext cx="576064" cy="984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347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645024"/>
            <a:ext cx="40957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608312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49080"/>
            <a:ext cx="327660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968352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5884" y="2968352"/>
            <a:ext cx="1942265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609" y="3929050"/>
            <a:ext cx="1102928" cy="1012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109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60486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341272"/>
            <a:ext cx="60486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243137"/>
            <a:ext cx="104203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62671"/>
            <a:ext cx="468052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80302"/>
            <a:ext cx="468052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9954"/>
            <a:ext cx="116014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24336"/>
            <a:ext cx="727280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68006"/>
            <a:ext cx="727280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65104"/>
            <a:ext cx="727280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26416"/>
            <a:ext cx="727280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489404"/>
            <a:ext cx="727280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52637"/>
            <a:ext cx="114871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1"/>
            <a:ext cx="10297144" cy="50019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318076"/>
            <a:ext cx="501015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1341338"/>
            <a:ext cx="3095625" cy="1971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1916832"/>
            <a:ext cx="216024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2518716"/>
            <a:ext cx="561662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143749"/>
            <a:ext cx="684076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3791932"/>
            <a:ext cx="684076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5" y="4544285"/>
            <a:ext cx="10512449" cy="1726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415" y="6339967"/>
            <a:ext cx="10512449" cy="461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01008"/>
            <a:ext cx="109728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604962"/>
            <a:ext cx="77819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625665"/>
            <a:ext cx="4552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14450"/>
            <a:ext cx="109632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988840"/>
            <a:ext cx="129614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5646" y="3472408"/>
            <a:ext cx="92453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80772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124744"/>
            <a:ext cx="455295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76872"/>
            <a:ext cx="67687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59778"/>
            <a:ext cx="67687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985490"/>
            <a:ext cx="455295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3584810"/>
            <a:ext cx="6768752" cy="924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725144"/>
            <a:ext cx="8424936" cy="924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52637"/>
            <a:ext cx="115633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67687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827337"/>
            <a:ext cx="67687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44968"/>
            <a:ext cx="67687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146851"/>
            <a:ext cx="9505056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818183"/>
            <a:ext cx="67687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396917"/>
            <a:ext cx="676875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43075"/>
            <a:ext cx="107442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756" y="2564904"/>
            <a:ext cx="95227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756" y="3571901"/>
            <a:ext cx="95227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756" y="4653136"/>
            <a:ext cx="9522708" cy="518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38064"/>
            <a:ext cx="117538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924944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99381"/>
            <a:ext cx="110680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59766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781038"/>
            <a:ext cx="59766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21818"/>
            <a:ext cx="5976664" cy="987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725584"/>
            <a:ext cx="5976664" cy="863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52600"/>
            <a:ext cx="116490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26220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717066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01663"/>
            <a:ext cx="100584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48880"/>
            <a:ext cx="568863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47533"/>
            <a:ext cx="1044116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795715"/>
            <a:ext cx="1044116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524920"/>
            <a:ext cx="1044116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311999"/>
            <a:ext cx="1044116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85925"/>
            <a:ext cx="117443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347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01008"/>
            <a:ext cx="72008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3470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83" y="3587849"/>
            <a:ext cx="741045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6558" y="2904753"/>
            <a:ext cx="8861810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558" y="3622383"/>
            <a:ext cx="3965266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216" y="3622383"/>
            <a:ext cx="3965266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730" y="4247416"/>
            <a:ext cx="609334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730" y="4976621"/>
            <a:ext cx="6093342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680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74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43112"/>
            <a:ext cx="118014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62162"/>
            <a:ext cx="109918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85925"/>
            <a:ext cx="110680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974" y="3212976"/>
            <a:ext cx="3373785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4" y="3907457"/>
            <a:ext cx="3373785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974" y="4567214"/>
            <a:ext cx="1064659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0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89249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622" y="3212976"/>
            <a:ext cx="9714809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622" y="3919032"/>
            <a:ext cx="9714809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1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1536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60848"/>
            <a:ext cx="583264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755329"/>
            <a:ext cx="5832648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44416"/>
            <a:ext cx="5832648" cy="74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609287"/>
            <a:ext cx="5832648" cy="74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632648"/>
            <a:ext cx="5832648" cy="74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2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724150"/>
            <a:ext cx="11687175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24150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76400"/>
            <a:ext cx="115347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26220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38387"/>
            <a:ext cx="1155382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13232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90687"/>
            <a:ext cx="115347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26220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437112"/>
            <a:ext cx="34004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988840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89040"/>
            <a:ext cx="1952625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132856"/>
            <a:ext cx="576064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2025-08-14T00:08:34Z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