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56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780" y="3861048"/>
            <a:ext cx="8181975" cy="76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462" y="5257006"/>
            <a:ext cx="55530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409825"/>
            <a:ext cx="111823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6521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6362"/>
            <a:ext cx="118014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357437"/>
            <a:ext cx="111823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7" y="2564904"/>
            <a:ext cx="3718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4502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0047"/>
            <a:ext cx="1182052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9249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6200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501008"/>
            <a:ext cx="36766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014" y="3501008"/>
            <a:ext cx="489585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559584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33" y="1340768"/>
            <a:ext cx="11770915" cy="54097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94116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9224" y="6052338"/>
            <a:ext cx="44527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0429"/>
            <a:ext cx="117157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09825"/>
            <a:ext cx="111633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9479" b="62796"/>
          <a:stretch/>
        </p:blipFill>
        <p:spPr>
          <a:xfrm>
            <a:off x="2999656" y="2564904"/>
            <a:ext cx="597666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2576512"/>
            <a:ext cx="550545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181"/>
          <a:stretch/>
        </p:blipFill>
        <p:spPr>
          <a:xfrm>
            <a:off x="191344" y="1398612"/>
            <a:ext cx="11830050" cy="2894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149080"/>
            <a:ext cx="33147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03362"/>
            <a:ext cx="108489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8230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062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910" y="3645024"/>
            <a:ext cx="42291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62027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2562"/>
            <a:ext cx="118872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47378"/>
            <a:ext cx="107251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452" y="5661248"/>
            <a:ext cx="62650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44327"/>
            <a:ext cx="8886205" cy="42732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29325"/>
            <a:ext cx="6984776" cy="7820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444327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032" y="2277705"/>
            <a:ext cx="1254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6124" y="4754688"/>
            <a:ext cx="36301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8332" y="6051052"/>
            <a:ext cx="2395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3346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628800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258" y="2682096"/>
            <a:ext cx="59398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258" y="3717032"/>
            <a:ext cx="59398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79715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5540" y="5769426"/>
            <a:ext cx="25984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628799"/>
            <a:ext cx="4048125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628650"/>
            <a:ext cx="5800725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6484" y="1700808"/>
            <a:ext cx="61198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6484" y="2742530"/>
            <a:ext cx="6119876" cy="1075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6484" y="4235664"/>
            <a:ext cx="61198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95637" y="5229200"/>
            <a:ext cx="61198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57350"/>
            <a:ext cx="107632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25984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6850"/>
            <a:ext cx="11601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4297" y="459158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84337"/>
            <a:ext cx="118395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07926"/>
            <a:ext cx="111442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5877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23640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403316"/>
            <a:ext cx="6696744" cy="141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00262"/>
            <a:ext cx="110585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30610"/>
            <a:ext cx="113919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85962"/>
            <a:ext cx="117443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8596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9045" y="2043835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7971" y="411570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043112"/>
            <a:ext cx="6515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360"/>
            <a:ext cx="11056739" cy="5488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041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37853"/>
            <a:ext cx="115443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992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9300"/>
            <a:ext cx="11639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193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9237"/>
            <a:ext cx="116014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2025-08-13T10:39:06Z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