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987" y="3723878"/>
            <a:ext cx="553402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11" y="5207471"/>
            <a:ext cx="111537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90650"/>
            <a:ext cx="104013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97152"/>
            <a:ext cx="35283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725144"/>
            <a:ext cx="375197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150193"/>
            <a:ext cx="86487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365104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301208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6124456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681162"/>
            <a:ext cx="84010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2658" y="2708920"/>
            <a:ext cx="684763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2658" y="3530722"/>
            <a:ext cx="684763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2658" y="4581128"/>
            <a:ext cx="684763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381250"/>
            <a:ext cx="109156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7301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43050"/>
            <a:ext cx="119348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85" y="1484784"/>
            <a:ext cx="6778694" cy="2922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037" y="4293096"/>
            <a:ext cx="5976664" cy="23289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36" y="2660797"/>
            <a:ext cx="795534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7036" y="3447876"/>
            <a:ext cx="7955347" cy="845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7036" y="4581127"/>
            <a:ext cx="7955347" cy="1002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036" y="5810925"/>
            <a:ext cx="7955347" cy="1002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4832"/>
            <a:ext cx="11687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09775"/>
            <a:ext cx="118205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3285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1700212"/>
            <a:ext cx="557212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645024"/>
            <a:ext cx="56886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686746"/>
            <a:ext cx="56886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090737"/>
            <a:ext cx="69913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23964" y="3143621"/>
            <a:ext cx="59203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3964" y="4139043"/>
            <a:ext cx="59203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14525"/>
            <a:ext cx="117443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4362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604962"/>
            <a:ext cx="54006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3" y="3717032"/>
            <a:ext cx="464455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3" y="4653136"/>
            <a:ext cx="464455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152650"/>
            <a:ext cx="55626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143622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092746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105025"/>
            <a:ext cx="76485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1712" y="3068960"/>
            <a:ext cx="7784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1712" y="4018084"/>
            <a:ext cx="7784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2025-08-13T09:39:55Z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