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2590800"/>
            <a:ext cx="54292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86772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33" y="3226668"/>
            <a:ext cx="109251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2161431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3485" y="3098980"/>
            <a:ext cx="15630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28762"/>
            <a:ext cx="10906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95425"/>
            <a:ext cx="108680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2083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9663" y="441061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90662"/>
            <a:ext cx="10991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43711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1245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365104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383676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681162"/>
            <a:ext cx="7448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574461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604608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681162"/>
            <a:ext cx="8667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25603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463152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128837"/>
            <a:ext cx="91916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04963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58259"/>
            <a:ext cx="921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61306"/>
            <a:ext cx="109728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8773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59576"/>
            <a:ext cx="4176464" cy="1201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222158"/>
            <a:ext cx="4176464" cy="1201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5437"/>
            <a:ext cx="111537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028825"/>
            <a:ext cx="69913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0324" y="3418984"/>
            <a:ext cx="7168083" cy="1522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65312"/>
            <a:ext cx="10191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68438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610160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06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6506" y="4437112"/>
            <a:ext cx="3851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4371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9017" y="4425537"/>
            <a:ext cx="1112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0926" y="5374661"/>
            <a:ext cx="1112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252662"/>
            <a:ext cx="10248900" cy="2352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91744" y="229757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9910" y="2297574"/>
            <a:ext cx="4146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455" y="2297574"/>
            <a:ext cx="13681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3187" y="3408744"/>
            <a:ext cx="900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79199" y="3356992"/>
            <a:ext cx="1252505" cy="95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4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489610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438734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329984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31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915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10249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149080"/>
            <a:ext cx="8784976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96919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27950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266825"/>
            <a:ext cx="7010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0654" y="3104964"/>
            <a:ext cx="3672408" cy="1620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4274" y="4899039"/>
            <a:ext cx="6986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05012"/>
            <a:ext cx="110299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34455"/>
            <a:ext cx="108680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344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90737"/>
            <a:ext cx="108870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1800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71750"/>
            <a:ext cx="109537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717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95500"/>
            <a:ext cx="109347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49288"/>
            <a:ext cx="111156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482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1268760"/>
            <a:ext cx="10081120" cy="559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