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060848"/>
            <a:ext cx="67341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052" y="4149080"/>
            <a:ext cx="54673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904412" cy="54688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0486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966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429" y="4341068"/>
            <a:ext cx="89725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290131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3721" y="3290131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37853"/>
            <a:ext cx="111918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928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1548" y="4553190"/>
            <a:ext cx="59450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213" y="5618061"/>
            <a:ext cx="34846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3876"/>
            <a:ext cx="10297144" cy="26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883517"/>
            <a:ext cx="3240360" cy="29298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06896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92469" cy="25485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57465"/>
            <a:ext cx="2880320" cy="285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28750"/>
            <a:ext cx="101346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509120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60512"/>
            <a:ext cx="111728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1196753"/>
            <a:ext cx="9433048" cy="4256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45224"/>
            <a:ext cx="3024336" cy="13484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638" y="2060848"/>
            <a:ext cx="5023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638" y="3090995"/>
            <a:ext cx="5023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638" y="3797050"/>
            <a:ext cx="5023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638" y="4584129"/>
            <a:ext cx="5023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638" y="5267035"/>
            <a:ext cx="5023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8638" y="6065688"/>
            <a:ext cx="5023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82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0014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610160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99753"/>
            <a:ext cx="110299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64502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432520"/>
            <a:ext cx="82772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4920" y="2636912"/>
            <a:ext cx="85035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4920" y="3574460"/>
            <a:ext cx="8503567" cy="1006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4920" y="5183342"/>
            <a:ext cx="8503567" cy="10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6176"/>
            <a:ext cx="10729192" cy="37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38933"/>
            <a:ext cx="7245208" cy="17835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1107" y="5016115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66850"/>
            <a:ext cx="103346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37444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16546"/>
            <a:ext cx="9877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30885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37112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452282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4493"/>
            <a:ext cx="101727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3111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1913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75663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124787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01452"/>
            <a:ext cx="84201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2060848"/>
            <a:ext cx="806489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7" y="4121142"/>
            <a:ext cx="806489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899307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609725"/>
            <a:ext cx="8877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548752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55750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43037"/>
            <a:ext cx="110585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4822"/>
            <a:ext cx="11068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2533650"/>
            <a:ext cx="54387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37481"/>
            <a:ext cx="111347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7337"/>
            <a:ext cx="11134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31168"/>
            <a:ext cx="10487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31168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33650"/>
            <a:ext cx="110490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