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53" r:id="rId11"/>
    <p:sldId id="354" r:id="rId12"/>
    <p:sldId id="355" r:id="rId13"/>
    <p:sldId id="332" r:id="rId14"/>
    <p:sldId id="333" r:id="rId15"/>
    <p:sldId id="334" r:id="rId16"/>
    <p:sldId id="335" r:id="rId17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3552" y="1268760"/>
            <a:ext cx="7658100" cy="19716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49552" y="4077072"/>
            <a:ext cx="3086100" cy="6000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43672" y="5373216"/>
            <a:ext cx="5810250" cy="504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2019300"/>
            <a:ext cx="11525250" cy="2819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019300"/>
            <a:ext cx="864096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64677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48062" y="2709862"/>
            <a:ext cx="5095875" cy="1438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47316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375370"/>
            <a:ext cx="11620500" cy="4933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348880"/>
            <a:ext cx="864096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22244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1412776"/>
            <a:ext cx="11763375" cy="2562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5520" y="4142953"/>
            <a:ext cx="8829675" cy="2238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27185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012" y="1988840"/>
            <a:ext cx="11229975" cy="1704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7237" y="3897437"/>
            <a:ext cx="10677525" cy="6000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344472" y="2939492"/>
            <a:ext cx="864096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13898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419572"/>
            <a:ext cx="11753850" cy="4457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36410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450" y="1481137"/>
            <a:ext cx="11087100" cy="3895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2564904"/>
            <a:ext cx="3600400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23435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486247"/>
            <a:ext cx="11706225" cy="4391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085016" y="3284984"/>
            <a:ext cx="864096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25674" y="4268833"/>
            <a:ext cx="864096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418262" y="4245683"/>
            <a:ext cx="1934322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373856" y="5113785"/>
            <a:ext cx="2057848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469136" y="5113785"/>
            <a:ext cx="1299271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647825"/>
            <a:ext cx="11658600" cy="3562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2636912"/>
            <a:ext cx="1368152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776519" y="3505013"/>
            <a:ext cx="1134417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87567" y="4442563"/>
            <a:ext cx="1134417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00311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" y="1399753"/>
            <a:ext cx="11782425" cy="4981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4365104"/>
            <a:ext cx="864096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3489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467197"/>
            <a:ext cx="11534775" cy="4410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1556792"/>
            <a:ext cx="864096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89520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298401"/>
            <a:ext cx="11715750" cy="5514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492896"/>
            <a:ext cx="864096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5051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212" y="1389856"/>
            <a:ext cx="11839575" cy="4343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824192" y="5013176"/>
            <a:ext cx="2664296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20918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300" y="2600325"/>
            <a:ext cx="11201400" cy="1657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143672" y="2492896"/>
            <a:ext cx="2232248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544472" y="2671636"/>
            <a:ext cx="2232248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93069" y="3574462"/>
            <a:ext cx="1210443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1402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624012"/>
            <a:ext cx="11591925" cy="3609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3717032"/>
            <a:ext cx="864096" cy="5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16562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71</cp:revision>
  <dcterms:created xsi:type="dcterms:W3CDTF">2015-09-16T06:44:00Z</dcterms:created>
  <dcterms:modified xsi:type="dcterms:W3CDTF">2025-08-13T09:15:03Z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