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988840"/>
            <a:ext cx="69627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274" y="3861048"/>
            <a:ext cx="55054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68760"/>
            <a:ext cx="11058525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212976"/>
            <a:ext cx="3384376" cy="33998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9776" y="335699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62150"/>
            <a:ext cx="111442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933056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57325"/>
            <a:ext cx="110394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7" y="2492896"/>
            <a:ext cx="61678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5294" y="3534618"/>
            <a:ext cx="2482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3594" y="3546193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38312"/>
            <a:ext cx="110109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71675"/>
            <a:ext cx="103632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996952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066" y="4077072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37270"/>
            <a:ext cx="110585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590675"/>
            <a:ext cx="101536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74" y="3418984"/>
            <a:ext cx="10837465" cy="2098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09775"/>
            <a:ext cx="111156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628775"/>
            <a:ext cx="101536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445224"/>
            <a:ext cx="537210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174" y="3645024"/>
            <a:ext cx="30606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174" y="4640447"/>
            <a:ext cx="30606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174" y="5301208"/>
            <a:ext cx="5940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59436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1086" y="3429000"/>
            <a:ext cx="46568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1086" y="4354975"/>
            <a:ext cx="54489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1156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49080"/>
            <a:ext cx="39338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272" y="5046315"/>
            <a:ext cx="390862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7213" y="4027746"/>
            <a:ext cx="4572000" cy="1876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464" y="3379674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285875"/>
            <a:ext cx="1032510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661248"/>
            <a:ext cx="2657475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646" y="3407408"/>
            <a:ext cx="5455394" cy="2148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0012" y="5606599"/>
            <a:ext cx="28617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614612"/>
            <a:ext cx="586740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585299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84104"/>
            <a:ext cx="58959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9594" y="2348880"/>
            <a:ext cx="6554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9594" y="3355878"/>
            <a:ext cx="6554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9594" y="4189255"/>
            <a:ext cx="6554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9594" y="5080506"/>
            <a:ext cx="6554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9594" y="6122227"/>
            <a:ext cx="6554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2100262"/>
            <a:ext cx="83439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4050" y="3104963"/>
            <a:ext cx="83439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4050" y="4077236"/>
            <a:ext cx="83439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632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88293"/>
            <a:ext cx="101631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75524"/>
            <a:ext cx="5400600" cy="3665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2071687"/>
            <a:ext cx="60388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6574" y="3104963"/>
            <a:ext cx="58997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6574" y="4007788"/>
            <a:ext cx="58997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57012"/>
            <a:ext cx="7155135" cy="54403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060848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871076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716027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595703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589240"/>
            <a:ext cx="7992888" cy="1098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70037"/>
            <a:ext cx="111156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379674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0718601" cy="27211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221088"/>
            <a:ext cx="4320480" cy="236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293096"/>
            <a:ext cx="4486275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56" y="5223504"/>
            <a:ext cx="4680520" cy="762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962811" y="3413855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679155"/>
            <a:ext cx="165735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3764879"/>
            <a:ext cx="16383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2064" y="3645659"/>
            <a:ext cx="3003884" cy="27440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3648" y="4670040"/>
            <a:ext cx="1504950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7808" y="4653136"/>
            <a:ext cx="1600200" cy="685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72464" y="3379674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3229"/>
            <a:ext cx="10297144" cy="54681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106513"/>
            <a:ext cx="106203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19300"/>
            <a:ext cx="107632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104964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225136" cy="26310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027005"/>
            <a:ext cx="3024336" cy="27143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3140968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2025-08-14T00:17:32Z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