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82068"/>
            <a:ext cx="8391525" cy="1876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8987" y="3857228"/>
            <a:ext cx="5534025" cy="723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5499" y="5013176"/>
            <a:ext cx="80010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390775"/>
            <a:ext cx="1158240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717032"/>
            <a:ext cx="266429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21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5733256"/>
            <a:ext cx="25202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59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70643"/>
            <a:ext cx="8208912" cy="2362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5" y="3212976"/>
            <a:ext cx="2853432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6108131"/>
            <a:ext cx="36724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822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3" y="2276872"/>
            <a:ext cx="11115675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3" y="3966775"/>
            <a:ext cx="11115675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927507"/>
            <a:ext cx="590465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89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90725"/>
            <a:ext cx="116586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72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2000"/>
            <a:ext cx="10153128" cy="40299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852936"/>
            <a:ext cx="2743200" cy="3009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5517232"/>
            <a:ext cx="5976664" cy="10443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43056" y="2852936"/>
            <a:ext cx="2880320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055383"/>
            <a:ext cx="561662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911910"/>
            <a:ext cx="561662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837884"/>
            <a:ext cx="561662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5509216"/>
            <a:ext cx="6120680" cy="1052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99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9187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212976"/>
            <a:ext cx="4476750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3344779"/>
            <a:ext cx="4824536" cy="2963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134" y="3344779"/>
            <a:ext cx="63079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134" y="4293903"/>
            <a:ext cx="63079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134" y="5150429"/>
            <a:ext cx="63079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93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1633537"/>
            <a:ext cx="77343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64904"/>
            <a:ext cx="871296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490878"/>
            <a:ext cx="871296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567324"/>
            <a:ext cx="871296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6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843087"/>
            <a:ext cx="117729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11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061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12776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59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919287"/>
            <a:ext cx="11896725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298" y="2223492"/>
            <a:ext cx="1190625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6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489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417114"/>
            <a:ext cx="3308127" cy="34253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1628800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143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05256" cy="26032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924121"/>
            <a:ext cx="4824536" cy="281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51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05012"/>
            <a:ext cx="110109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049919"/>
            <a:ext cx="25202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83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57400"/>
            <a:ext cx="117538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26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492008" cy="53930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85823"/>
            <a:ext cx="273630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066942"/>
            <a:ext cx="4104456" cy="2386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7798" y="4066942"/>
            <a:ext cx="6132817" cy="2386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205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06125" cy="491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8054" y="4365104"/>
            <a:ext cx="11056578" cy="2029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079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009775"/>
            <a:ext cx="10534650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996952"/>
            <a:ext cx="1044116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15524"/>
            <a:ext cx="1044116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59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90675"/>
            <a:ext cx="1178242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5744" y="4437112"/>
            <a:ext cx="1075282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86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573016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66862"/>
            <a:ext cx="11601450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636912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681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45945"/>
            <a:ext cx="1065718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379322"/>
            <a:ext cx="1065718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374745"/>
            <a:ext cx="1065718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105025"/>
            <a:ext cx="103917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0112" y="3127391"/>
            <a:ext cx="105964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0112" y="4030216"/>
            <a:ext cx="105964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35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88250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2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65287"/>
            <a:ext cx="116490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49690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24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2025-08-13T11:37:17Z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