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844824"/>
            <a:ext cx="87534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21088"/>
            <a:ext cx="52101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49339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195539"/>
            <a:ext cx="46196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8768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185936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65627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1008"/>
            <a:ext cx="83153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1046" y="2441104"/>
            <a:ext cx="79653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1046" y="4466673"/>
            <a:ext cx="79653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44824"/>
            <a:ext cx="6362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89040"/>
            <a:ext cx="69151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426" y="2901727"/>
            <a:ext cx="74188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426" y="4857848"/>
            <a:ext cx="74188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585912"/>
            <a:ext cx="82867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0159" y="2708920"/>
            <a:ext cx="8259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0159" y="3623320"/>
            <a:ext cx="8259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0159" y="4618743"/>
            <a:ext cx="8259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59721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983385"/>
            <a:ext cx="62865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302037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26273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94116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6017511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014537"/>
            <a:ext cx="83915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6592" y="2996952"/>
            <a:ext cx="7953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6592" y="3969225"/>
            <a:ext cx="8405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