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76581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077072"/>
            <a:ext cx="5438775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9916" y="5574754"/>
            <a:ext cx="84010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28862"/>
            <a:ext cx="116967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70892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43012"/>
            <a:ext cx="117157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23975"/>
            <a:ext cx="112014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238375"/>
            <a:ext cx="112871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847725"/>
            <a:ext cx="66198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772816"/>
            <a:ext cx="7200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513596"/>
            <a:ext cx="7200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497444"/>
            <a:ext cx="7200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4434994"/>
            <a:ext cx="7200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5360968"/>
            <a:ext cx="7200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95475"/>
            <a:ext cx="112109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0034" y="1988840"/>
            <a:ext cx="295829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99" y="2714228"/>
            <a:ext cx="295829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0615" y="2714228"/>
            <a:ext cx="295829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184" y="3385560"/>
            <a:ext cx="1116727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184" y="4265236"/>
            <a:ext cx="295829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51012"/>
            <a:ext cx="118776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06227"/>
            <a:ext cx="116586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0311"/>
            <a:ext cx="117348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5591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66862"/>
            <a:ext cx="118491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74787"/>
            <a:ext cx="112776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412776"/>
            <a:ext cx="14401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1412776"/>
            <a:ext cx="98829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7362" y="2211428"/>
            <a:ext cx="1618557" cy="136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70820" y="4659701"/>
            <a:ext cx="6333692" cy="136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1200"/>
            <a:ext cx="116109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362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0212"/>
            <a:ext cx="117348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09687"/>
            <a:ext cx="109918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321375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47800"/>
            <a:ext cx="116490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57412"/>
            <a:ext cx="114776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5741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2025-08-13T09:20:19Z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