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149080"/>
            <a:ext cx="381952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824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9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43125"/>
            <a:ext cx="111537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127391"/>
            <a:ext cx="30243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9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7" y="1709737"/>
            <a:ext cx="120491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3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4975"/>
            <a:ext cx="11134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956" y="2564904"/>
            <a:ext cx="52480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956" y="3479304"/>
            <a:ext cx="52480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956" y="4405279"/>
            <a:ext cx="524801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3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1700212"/>
            <a:ext cx="46767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08920"/>
            <a:ext cx="52565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553872"/>
            <a:ext cx="52565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352525"/>
            <a:ext cx="52565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67197"/>
            <a:ext cx="11868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4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91580"/>
            <a:ext cx="112299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7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643187"/>
            <a:ext cx="112299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7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47812"/>
            <a:ext cx="11144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89040"/>
            <a:ext cx="54726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64544"/>
            <a:ext cx="61206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7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9048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806" y="2204864"/>
            <a:ext cx="87536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806" y="2996952"/>
            <a:ext cx="875365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806" y="4325591"/>
            <a:ext cx="9017432" cy="1119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806" y="5587232"/>
            <a:ext cx="875365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16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76872"/>
            <a:ext cx="78105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381250"/>
            <a:ext cx="103822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27391"/>
            <a:ext cx="93610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37618"/>
            <a:ext cx="93610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0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928937"/>
            <a:ext cx="48387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8362"/>
            <a:ext cx="117062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005064"/>
            <a:ext cx="26642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38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52625"/>
            <a:ext cx="116967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21927"/>
            <a:ext cx="208823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2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783285"/>
            <a:ext cx="39433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068960"/>
            <a:ext cx="12241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24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2562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953594"/>
            <a:ext cx="4352925" cy="257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3113815"/>
            <a:ext cx="172819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0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7576"/>
            <a:ext cx="116014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73" y="2710408"/>
            <a:ext cx="11001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1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917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437112"/>
            <a:ext cx="4032448" cy="2115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42324" y="4437112"/>
            <a:ext cx="4042308" cy="211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033695"/>
            <a:ext cx="66247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797624"/>
            <a:ext cx="662473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457381"/>
            <a:ext cx="777686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140287"/>
            <a:ext cx="720080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058031"/>
            <a:ext cx="7200800" cy="96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52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7344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914" y="2780928"/>
            <a:ext cx="46577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5999" y="2767348"/>
            <a:ext cx="5230639" cy="2499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1628800"/>
            <a:ext cx="71287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0" y="2852936"/>
            <a:ext cx="432048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269" y="4077072"/>
            <a:ext cx="460461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73216"/>
            <a:ext cx="806489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7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63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05093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5900"/>
            <a:ext cx="117252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1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1058" y="1526480"/>
            <a:ext cx="4648200" cy="322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996952"/>
            <a:ext cx="612762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56709"/>
            <a:ext cx="612762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351190"/>
            <a:ext cx="612762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10947"/>
            <a:ext cx="612762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751726"/>
            <a:ext cx="612762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7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9363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57606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34069"/>
            <a:ext cx="576064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05401"/>
            <a:ext cx="9937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11457"/>
            <a:ext cx="9937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82789"/>
            <a:ext cx="9937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677270"/>
            <a:ext cx="993710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5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12651"/>
            <a:ext cx="9401175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67890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27647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45277"/>
            <a:ext cx="78488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74482"/>
            <a:ext cx="871296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2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238125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385567"/>
            <a:ext cx="232410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3185364"/>
            <a:ext cx="5153025" cy="3171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293838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356992"/>
            <a:ext cx="58388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95500"/>
            <a:ext cx="112204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27391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738" y="4598243"/>
            <a:ext cx="75247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7725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12976"/>
            <a:ext cx="4392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034778"/>
            <a:ext cx="439248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9976" y="4960752"/>
            <a:ext cx="88545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9976" y="5852002"/>
            <a:ext cx="8854535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43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93" y="1268760"/>
            <a:ext cx="118491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72008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2025-08-13T12:55:09Z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