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717032"/>
            <a:ext cx="56769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433" y="5019429"/>
            <a:ext cx="106394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93096"/>
            <a:ext cx="35147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9134475" cy="437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797" y="1124744"/>
            <a:ext cx="4410075" cy="2895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1124744"/>
            <a:ext cx="4476750" cy="293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3140968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124816"/>
            <a:ext cx="90730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039216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872593"/>
            <a:ext cx="82809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784"/>
            <a:ext cx="89154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07589"/>
            <a:ext cx="8928992" cy="2433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6990" y="5238656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6990" y="5967861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772816"/>
            <a:ext cx="98679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9337" y="2780928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9336" y="3614305"/>
            <a:ext cx="990002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9337" y="4447682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9337" y="5385231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24050"/>
            <a:ext cx="117633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2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66875"/>
            <a:ext cx="116871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011"/>
          <a:stretch/>
        </p:blipFill>
        <p:spPr>
          <a:xfrm>
            <a:off x="4583832" y="1844824"/>
            <a:ext cx="7324852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340768"/>
            <a:ext cx="10873208" cy="46798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165304"/>
            <a:ext cx="2762250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276872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098674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005065"/>
            <a:ext cx="10945216" cy="2015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470" y="6165304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42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014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2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14487"/>
            <a:ext cx="1112520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776411"/>
            <a:ext cx="340042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9348" y="4365104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5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1252537"/>
            <a:ext cx="59531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005064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826867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2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76437"/>
            <a:ext cx="1174432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138362"/>
            <a:ext cx="59055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276872"/>
            <a:ext cx="30963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0396" y="3179697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0396" y="3989925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5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14487"/>
            <a:ext cx="117443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44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6330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1664" y="1412776"/>
            <a:ext cx="424815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164" y="3212976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164" y="4149080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164" y="5028756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164" y="5885283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0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1652587"/>
            <a:ext cx="59721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564904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514028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393704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6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1738312"/>
            <a:ext cx="58102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9097" y="2564904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9097" y="3456155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9097" y="4335831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75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76437"/>
            <a:ext cx="117824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4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2109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739011"/>
            <a:ext cx="418147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551952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454777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311303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19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412776"/>
            <a:ext cx="61436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5506" y="4149080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5506" y="4994032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5506" y="5850559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94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805264"/>
            <a:ext cx="3209925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348880"/>
            <a:ext cx="10945216" cy="1529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89254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103654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670814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33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07560"/>
            <a:ext cx="9289032" cy="5550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8568952" cy="2537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590584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447110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6118442"/>
            <a:ext cx="56598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87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95400"/>
            <a:ext cx="117919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79715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7264" cy="54432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0400" y="3212976"/>
            <a:ext cx="4533900" cy="340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3930606"/>
            <a:ext cx="4896544" cy="1082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301208"/>
            <a:ext cx="48965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6111436"/>
            <a:ext cx="48965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12776"/>
            <a:ext cx="8277225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1274" y="2276872"/>
            <a:ext cx="579488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1274" y="3272295"/>
            <a:ext cx="579488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1274" y="3966776"/>
            <a:ext cx="579488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41274" y="4869601"/>
            <a:ext cx="579488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41274" y="5691403"/>
            <a:ext cx="860319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2205037"/>
            <a:ext cx="60388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127390"/>
            <a:ext cx="48965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926044"/>
            <a:ext cx="51125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83196"/>
            <a:ext cx="119253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04926"/>
            <a:ext cx="11233248" cy="54529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031397"/>
            <a:ext cx="48965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1009" y="3455953"/>
            <a:ext cx="3657600" cy="340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4864774"/>
            <a:ext cx="64807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721301"/>
            <a:ext cx="64807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95772"/>
            <a:ext cx="113919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76872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21824"/>
            <a:ext cx="65527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105672"/>
            <a:ext cx="11377264" cy="2013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2025-08-13T13:40:05Z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