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57" r:id="rId22"/>
    <p:sldId id="344" r:id="rId23"/>
    <p:sldId id="345" r:id="rId24"/>
    <p:sldId id="346" r:id="rId25"/>
    <p:sldId id="347" r:id="rId26"/>
    <p:sldId id="348" r:id="rId27"/>
    <p:sldId id="343" r:id="rId28"/>
    <p:sldId id="349" r:id="rId29"/>
    <p:sldId id="350" r:id="rId30"/>
    <p:sldId id="351" r:id="rId31"/>
    <p:sldId id="352" r:id="rId32"/>
    <p:sldId id="353" r:id="rId33"/>
    <p:sldId id="354" r:id="rId34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412776"/>
            <a:ext cx="10991850" cy="18764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0850" y="4005064"/>
            <a:ext cx="6210300" cy="781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24075" y="5301208"/>
            <a:ext cx="7943850" cy="704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1087" y="2105025"/>
            <a:ext cx="10029825" cy="2647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5361" y="3127391"/>
            <a:ext cx="8178991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5361" y="4053365"/>
            <a:ext cx="9043087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8101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528" y="1268760"/>
            <a:ext cx="8191500" cy="54006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83832" y="2117517"/>
            <a:ext cx="5181600" cy="458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3590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2025" y="2628900"/>
            <a:ext cx="10267950" cy="1600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6060" y="3625883"/>
            <a:ext cx="10468532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4189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3" y="1253902"/>
            <a:ext cx="11449272" cy="54874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0911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556792"/>
            <a:ext cx="9744075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6228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1528762"/>
            <a:ext cx="11144250" cy="3800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2492896"/>
            <a:ext cx="666263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41517" y="4483741"/>
            <a:ext cx="666263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53224" y="4483741"/>
            <a:ext cx="666263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14533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82325" cy="18002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3356992"/>
            <a:ext cx="10972800" cy="168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5428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4912" y="2295525"/>
            <a:ext cx="9782175" cy="2266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83432" y="3861048"/>
            <a:ext cx="10003655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3822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1871662"/>
            <a:ext cx="11172825" cy="3114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9587" y="3127390"/>
            <a:ext cx="11172825" cy="25338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8355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63375" cy="4695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9727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2071687"/>
            <a:ext cx="11734800" cy="2714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4005064"/>
            <a:ext cx="666263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2014537"/>
            <a:ext cx="11258550" cy="2828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2350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3638" y="1268414"/>
            <a:ext cx="8436818" cy="547295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9696" y="2827970"/>
            <a:ext cx="4752528" cy="39133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5087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268760"/>
            <a:ext cx="9658350" cy="5248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5001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538287"/>
            <a:ext cx="11058525" cy="3781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961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2766295"/>
            <a:ext cx="1103947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3544813"/>
            <a:ext cx="6829425" cy="67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8759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2100" y="2576512"/>
            <a:ext cx="9067800" cy="1704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63814" y="3573016"/>
            <a:ext cx="9066086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6643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84784"/>
            <a:ext cx="11096625" cy="2514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6681" y="3406630"/>
            <a:ext cx="5891367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2980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3638" y="1268414"/>
            <a:ext cx="8436818" cy="547295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9696" y="2719139"/>
            <a:ext cx="4884695" cy="40222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34405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2514600"/>
            <a:ext cx="11734800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9929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5" y="1196752"/>
            <a:ext cx="10225136" cy="366152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4973779"/>
            <a:ext cx="9433049" cy="1623573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336360" y="2204864"/>
            <a:ext cx="666263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6098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595586"/>
            <a:ext cx="10810875" cy="4857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0031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037" y="1547812"/>
            <a:ext cx="10829925" cy="3762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1067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628800"/>
            <a:ext cx="10086975" cy="491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5960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7750" y="2043112"/>
            <a:ext cx="10096500" cy="2771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40216" y="2996952"/>
            <a:ext cx="666263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9917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5850" y="1527770"/>
            <a:ext cx="10020300" cy="4781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04312" y="4581128"/>
            <a:ext cx="1008112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1302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562100"/>
            <a:ext cx="11534775" cy="373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3489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56718"/>
            <a:ext cx="10945216" cy="555665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16692" y="1256718"/>
            <a:ext cx="666263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12793" y="2177711"/>
            <a:ext cx="666263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009957" y="2177711"/>
            <a:ext cx="666263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144012" y="5059807"/>
            <a:ext cx="666263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151010" y="6055230"/>
            <a:ext cx="666263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8952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556792"/>
            <a:ext cx="11858625" cy="461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5051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347361"/>
            <a:ext cx="10049569" cy="5321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2091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590675"/>
            <a:ext cx="11029950" cy="3676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1402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2590800"/>
            <a:ext cx="11029950" cy="167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1656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0</Words>
  <Application>Microsoft Office PowerPoint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76</cp:revision>
  <dcterms:created xsi:type="dcterms:W3CDTF">2015-09-16T06:44:00Z</dcterms:created>
  <dcterms:modified xsi:type="dcterms:W3CDTF">2025-08-13T13:49:27Z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