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2" r:id="rId39"/>
    <p:sldId id="360" r:id="rId40"/>
    <p:sldId id="361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57412"/>
            <a:ext cx="112395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259"/>
          <a:stretch/>
        </p:blipFill>
        <p:spPr>
          <a:xfrm>
            <a:off x="228600" y="1340769"/>
            <a:ext cx="11734800" cy="20162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618116"/>
            <a:ext cx="3114675" cy="299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429000"/>
            <a:ext cx="4219575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524" y="4024945"/>
            <a:ext cx="4354388" cy="51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92544" y="2688571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752" y="4221088"/>
            <a:ext cx="5734050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454872"/>
            <a:ext cx="3714750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5085184"/>
            <a:ext cx="3781425" cy="447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36849" y="4106310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0637"/>
            <a:ext cx="116490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708920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7034" y="4942834"/>
            <a:ext cx="926637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529161"/>
            <a:ext cx="290512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852936"/>
            <a:ext cx="100811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538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31665"/>
            <a:ext cx="1088707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4941168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24025"/>
            <a:ext cx="116490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14512"/>
            <a:ext cx="108299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6" y="4438670"/>
            <a:ext cx="1080121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8822" y="4438670"/>
            <a:ext cx="1080121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04975"/>
            <a:ext cx="118205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162672"/>
            <a:ext cx="129614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19262"/>
            <a:ext cx="112299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36304"/>
            <a:ext cx="49685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30785"/>
            <a:ext cx="49685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85925"/>
            <a:ext cx="116300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481137"/>
            <a:ext cx="100298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439248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737520"/>
            <a:ext cx="7344816" cy="2563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33637"/>
            <a:ext cx="116967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09278"/>
            <a:ext cx="110490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924944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515253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4192488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2586037"/>
            <a:ext cx="75342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84984"/>
            <a:ext cx="77048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62112"/>
            <a:ext cx="115633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352675"/>
            <a:ext cx="1079182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36912"/>
            <a:ext cx="3524250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3074243"/>
            <a:ext cx="8543925" cy="3667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1996405"/>
            <a:ext cx="619268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598288"/>
            <a:ext cx="619268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9852" y="2998042"/>
            <a:ext cx="87249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80928"/>
            <a:ext cx="5219700" cy="116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352268"/>
            <a:ext cx="576064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13176"/>
            <a:ext cx="1101090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90650"/>
            <a:ext cx="1096327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5467350"/>
            <a:ext cx="4562475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780928"/>
            <a:ext cx="43204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29110"/>
            <a:ext cx="4320480" cy="1872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467349"/>
            <a:ext cx="4968552" cy="803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00200"/>
            <a:ext cx="115443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00200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76400"/>
            <a:ext cx="115824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581128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59160"/>
            <a:ext cx="1097280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636912"/>
            <a:ext cx="45243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890"/>
          <a:stretch/>
        </p:blipFill>
        <p:spPr>
          <a:xfrm>
            <a:off x="542925" y="1268761"/>
            <a:ext cx="11106150" cy="1368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636912"/>
            <a:ext cx="4581525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655275"/>
            <a:ext cx="51530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337" y="3236300"/>
            <a:ext cx="4629150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2646" y="2617881"/>
            <a:ext cx="4524375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400" y="2685282"/>
            <a:ext cx="5328592" cy="1751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38400"/>
            <a:ext cx="116967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27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587" y="1559396"/>
            <a:ext cx="50768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74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484784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3452" y="1484784"/>
            <a:ext cx="1038611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80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1343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429000"/>
            <a:ext cx="5324475" cy="2657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8158" y="3546832"/>
            <a:ext cx="5257800" cy="2705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2075135"/>
            <a:ext cx="849694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2792765"/>
            <a:ext cx="849694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0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9172575" cy="4371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608" y="1594892"/>
            <a:ext cx="44481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08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55948"/>
            <a:ext cx="111537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355948"/>
            <a:ext cx="100811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6257" y="2802783"/>
            <a:ext cx="100811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1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7936"/>
            <a:ext cx="117157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332046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5762625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340768"/>
            <a:ext cx="4257675" cy="4400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884" y="1425586"/>
            <a:ext cx="4448175" cy="433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552366"/>
            <a:ext cx="4968552" cy="948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757086"/>
            <a:ext cx="5569824" cy="948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2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5962"/>
            <a:ext cx="115443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47825"/>
            <a:ext cx="116586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068960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24062"/>
            <a:ext cx="115633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94710"/>
            <a:ext cx="69246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862054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6164"/>
            <a:ext cx="117157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6480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2025-08-13T08:52:30Z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