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88840"/>
            <a:ext cx="93249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412" y="4005064"/>
            <a:ext cx="51911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8001"/>
            <a:ext cx="10153128" cy="55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1000911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661248"/>
            <a:ext cx="58326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68675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490" y="4077072"/>
            <a:ext cx="58197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63490" y="3259132"/>
            <a:ext cx="4732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3490" y="5006909"/>
            <a:ext cx="65329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3490" y="5840286"/>
            <a:ext cx="65329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714500"/>
            <a:ext cx="78009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8504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79527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44022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819275"/>
            <a:ext cx="77724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9800" y="3439573"/>
            <a:ext cx="676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9800" y="4261376"/>
            <a:ext cx="676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352550"/>
            <a:ext cx="83724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714" y="2924944"/>
            <a:ext cx="757061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7714" y="4244458"/>
            <a:ext cx="757061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290637"/>
            <a:ext cx="86487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373004"/>
            <a:ext cx="8064896" cy="100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428750"/>
            <a:ext cx="8315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04964"/>
            <a:ext cx="7056784" cy="1260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12903"/>
            <a:ext cx="7056784" cy="1260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819275"/>
            <a:ext cx="98964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71508"/>
            <a:ext cx="8208912" cy="1285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838325"/>
            <a:ext cx="88582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80928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64776"/>
            <a:ext cx="8136904" cy="1104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