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108076"/>
            <a:ext cx="58102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300" y="3353172"/>
            <a:ext cx="73914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337" y="4725144"/>
            <a:ext cx="52673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53530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60579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84582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2686" y="1076697"/>
            <a:ext cx="433387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6638" y="3076762"/>
            <a:ext cx="60134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638" y="4095334"/>
            <a:ext cx="70935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638" y="4940286"/>
            <a:ext cx="57254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7277" y="4940286"/>
            <a:ext cx="26964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619250"/>
            <a:ext cx="87534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2708920"/>
            <a:ext cx="6914507" cy="59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7" y="3565446"/>
            <a:ext cx="6914507" cy="59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7" y="4445122"/>
            <a:ext cx="4392489" cy="59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1264" y="4445122"/>
            <a:ext cx="4392489" cy="59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5437"/>
            <a:ext cx="11153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62150"/>
            <a:ext cx="107156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250" y="3068960"/>
            <a:ext cx="4049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50" y="3994935"/>
            <a:ext cx="52737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3" y="1312502"/>
            <a:ext cx="6408712" cy="3947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3" y="5243730"/>
            <a:ext cx="7632847" cy="14976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612129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318185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6139987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6180161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90737"/>
            <a:ext cx="112204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2993"/>
            <a:ext cx="9780017" cy="565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84932"/>
            <a:ext cx="7344816" cy="3164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211039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5236" cy="529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81275"/>
            <a:ext cx="104489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402035"/>
            <a:ext cx="76866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085184"/>
            <a:ext cx="73448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14487"/>
            <a:ext cx="110775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725144"/>
            <a:ext cx="12241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7245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412776"/>
            <a:ext cx="40576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564904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37177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9787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628800"/>
            <a:ext cx="72485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456155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440004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319679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