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9" r:id="rId35"/>
    <p:sldId id="356" r:id="rId36"/>
    <p:sldId id="35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35437"/>
            <a:ext cx="68103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823" y="5085184"/>
            <a:ext cx="36099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552" y="5973006"/>
            <a:ext cx="90582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96752"/>
            <a:ext cx="587692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446131"/>
            <a:ext cx="277177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798059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527264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00808"/>
            <a:ext cx="91440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120" y="4437112"/>
            <a:ext cx="6394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120" y="5247339"/>
            <a:ext cx="6394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813"/>
          <a:stretch/>
        </p:blipFill>
        <p:spPr>
          <a:xfrm>
            <a:off x="348693" y="1268760"/>
            <a:ext cx="11820525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44538"/>
            <a:ext cx="11201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44538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47887"/>
            <a:ext cx="118300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928812"/>
            <a:ext cx="94392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95189"/>
            <a:ext cx="111918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76190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32717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023967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75953"/>
            <a:ext cx="95250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62646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5822" y="2744924"/>
            <a:ext cx="30826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07" y="4005064"/>
            <a:ext cx="10242665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2605087"/>
            <a:ext cx="646747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01008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1634535" cy="31019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395094"/>
            <a:ext cx="3960440" cy="234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53480"/>
            <a:ext cx="116300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149080"/>
            <a:ext cx="1758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3056" y="5063480"/>
            <a:ext cx="1758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95512"/>
            <a:ext cx="112680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32299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" y="1268760"/>
            <a:ext cx="118014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501008"/>
            <a:ext cx="39147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881649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7787"/>
            <a:ext cx="117919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585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64620"/>
            <a:ext cx="5040560" cy="3444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2752725"/>
            <a:ext cx="5429250" cy="135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0145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775"/>
            <a:ext cx="110204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66" y="2492896"/>
            <a:ext cx="944957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89065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48822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7010" y="4448822"/>
            <a:ext cx="4583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538287"/>
            <a:ext cx="99345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712" y="3933056"/>
            <a:ext cx="6263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712" y="4696985"/>
            <a:ext cx="6263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481286"/>
            <a:ext cx="11982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3500"/>
            <a:ext cx="111823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14450"/>
            <a:ext cx="111252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66987"/>
            <a:ext cx="116776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566987"/>
            <a:ext cx="1758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7433" y="3501008"/>
            <a:ext cx="14024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0993" y="3501008"/>
            <a:ext cx="14024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23975"/>
            <a:ext cx="112585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725144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590675"/>
            <a:ext cx="86677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476375"/>
            <a:ext cx="80772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52562"/>
            <a:ext cx="112871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04962"/>
            <a:ext cx="11116170" cy="147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90586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928812"/>
            <a:ext cx="93535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9670" y="4281115"/>
            <a:ext cx="60224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6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852612"/>
            <a:ext cx="110109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221088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95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862137"/>
            <a:ext cx="95440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246" y="4221088"/>
            <a:ext cx="66589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9572"/>
            <a:ext cx="11696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262"/>
          <a:stretch/>
        </p:blipFill>
        <p:spPr>
          <a:xfrm>
            <a:off x="479376" y="1268760"/>
            <a:ext cx="11239500" cy="1728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284984"/>
            <a:ext cx="403860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284984"/>
            <a:ext cx="46101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532" y="4108896"/>
            <a:ext cx="4861420" cy="638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332299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577" y="3212976"/>
            <a:ext cx="35814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33537"/>
            <a:ext cx="111442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43711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76512"/>
            <a:ext cx="110394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01008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23987"/>
            <a:ext cx="118491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97152"/>
            <a:ext cx="45365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62498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49577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36655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2025-08-13T10:57:41Z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