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1" y="3933056"/>
            <a:ext cx="56673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0" y="2060848"/>
            <a:ext cx="97917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245443"/>
            <a:ext cx="97155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878497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221088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204936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6084612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7388"/>
            <a:ext cx="108966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72008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810282"/>
            <a:ext cx="72008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82985"/>
            <a:ext cx="105441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910" y="4509120"/>
            <a:ext cx="702328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7225" y="587727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2776"/>
            <a:ext cx="54959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5668" y="3053282"/>
            <a:ext cx="4766516" cy="1311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5668" y="4951530"/>
            <a:ext cx="4766516" cy="1311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535013"/>
            <a:ext cx="96964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9892" y="2780928"/>
            <a:ext cx="61622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892" y="3996270"/>
            <a:ext cx="61622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9892" y="5095865"/>
            <a:ext cx="61622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776412"/>
            <a:ext cx="85629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96952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3103" y="407339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804987"/>
            <a:ext cx="99155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8236" y="3068960"/>
            <a:ext cx="69739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8236" y="4150525"/>
            <a:ext cx="69739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490662"/>
            <a:ext cx="102584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47762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08461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15458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52550"/>
            <a:ext cx="113442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128" y="3717032"/>
            <a:ext cx="91952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128" y="4654581"/>
            <a:ext cx="91952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52339"/>
            <a:ext cx="109918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04764"/>
            <a:ext cx="5544616" cy="988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63174"/>
            <a:ext cx="5256584" cy="988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