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82068"/>
            <a:ext cx="8391525" cy="1876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4035437"/>
            <a:ext cx="68103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632" y="5445224"/>
            <a:ext cx="683895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538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892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085975"/>
            <a:ext cx="111823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595586"/>
            <a:ext cx="119348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5589240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68760"/>
            <a:ext cx="11734800" cy="2609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2862" y="3717032"/>
            <a:ext cx="448627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09725"/>
            <a:ext cx="111633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45313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0074" y="3573016"/>
            <a:ext cx="337185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9662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6812" y="3347839"/>
            <a:ext cx="9858375" cy="65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77115" y="2321471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552153"/>
            <a:ext cx="119443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5313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5445224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6743" y="5445224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45679"/>
            <a:ext cx="116681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00212"/>
            <a:ext cx="117252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501008"/>
            <a:ext cx="25984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666875"/>
            <a:ext cx="108775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3074" y="2750433"/>
            <a:ext cx="42707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074" y="3687982"/>
            <a:ext cx="6575054" cy="17572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3974"/>
          <a:stretch/>
        </p:blipFill>
        <p:spPr>
          <a:xfrm>
            <a:off x="1919536" y="1916832"/>
            <a:ext cx="8467725" cy="44172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44400" y="2708920"/>
            <a:ext cx="7752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9086" y="3717032"/>
            <a:ext cx="29827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32286" y="3717032"/>
            <a:ext cx="56401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8144" y="4677731"/>
            <a:ext cx="57319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88144" y="5534257"/>
            <a:ext cx="57319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837" y="1366837"/>
            <a:ext cx="48863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852936"/>
            <a:ext cx="316835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4365104"/>
            <a:ext cx="3168352" cy="1153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24000"/>
            <a:ext cx="117729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09725"/>
            <a:ext cx="109823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80928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570" y="3660604"/>
            <a:ext cx="54083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7570" y="4493981"/>
            <a:ext cx="54083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1905000"/>
            <a:ext cx="91249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780928"/>
            <a:ext cx="921702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2114" y="4269313"/>
            <a:ext cx="26677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7919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52550"/>
            <a:ext cx="108775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104964"/>
            <a:ext cx="5112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65662"/>
            <a:ext cx="5112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760143"/>
            <a:ext cx="5112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69268"/>
            <a:ext cx="93249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132856"/>
            <a:ext cx="8280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885210"/>
            <a:ext cx="8280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660714"/>
            <a:ext cx="8280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447792"/>
            <a:ext cx="8280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5258020"/>
            <a:ext cx="8280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59496" y="6021949"/>
            <a:ext cx="8280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46820"/>
            <a:ext cx="115347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03970"/>
            <a:ext cx="117538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628800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27252" y="2624223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09762"/>
            <a:ext cx="1133475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712" y="2105025"/>
            <a:ext cx="68865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07579"/>
            <a:ext cx="116776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628800"/>
            <a:ext cx="5101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9951" y="4221088"/>
            <a:ext cx="5153025" cy="241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2276872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2276872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39831" y="3225996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01200" cy="26219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027474"/>
            <a:ext cx="2684092" cy="2802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90675"/>
            <a:ext cx="113252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56490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66850"/>
            <a:ext cx="117062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58112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2025-08-13T10:45:54Z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